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  <p:sldMasterId id="2147483749" r:id="rId2"/>
  </p:sldMasterIdLst>
  <p:sldIdLst>
    <p:sldId id="268" r:id="rId3"/>
    <p:sldId id="269" r:id="rId4"/>
    <p:sldId id="270" r:id="rId5"/>
    <p:sldId id="274" r:id="rId6"/>
    <p:sldId id="276" r:id="rId7"/>
    <p:sldId id="258" r:id="rId8"/>
    <p:sldId id="272" r:id="rId9"/>
    <p:sldId id="273" r:id="rId10"/>
    <p:sldId id="277" r:id="rId11"/>
    <p:sldId id="278" r:id="rId12"/>
    <p:sldId id="279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[Owid Covid Excel File.xlsx]Sheet2!PivotTable1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Rise</a:t>
            </a:r>
            <a:r>
              <a:rPr lang="en-US" sz="1600" b="1" baseline="0"/>
              <a:t> &amp; Decline In Total Cases</a:t>
            </a:r>
            <a:endParaRPr lang="en-US" sz="16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Sheet2!$E$1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multiLvlStrRef>
              <c:f>Sheet2!$D$2:$D$39</c:f>
              <c:multiLvlStrCache>
                <c:ptCount val="34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  <c:pt idx="13">
                    <c:v>Feb</c:v>
                  </c:pt>
                  <c:pt idx="14">
                    <c:v>Mar</c:v>
                  </c:pt>
                  <c:pt idx="15">
                    <c:v>Apr</c:v>
                  </c:pt>
                  <c:pt idx="16">
                    <c:v>May</c:v>
                  </c:pt>
                  <c:pt idx="17">
                    <c:v>Jun</c:v>
                  </c:pt>
                  <c:pt idx="18">
                    <c:v>Jul</c:v>
                  </c:pt>
                  <c:pt idx="19">
                    <c:v>Aug</c:v>
                  </c:pt>
                  <c:pt idx="20">
                    <c:v>Sep</c:v>
                  </c:pt>
                  <c:pt idx="21">
                    <c:v>Oct</c:v>
                  </c:pt>
                  <c:pt idx="22">
                    <c:v>Nov</c:v>
                  </c:pt>
                  <c:pt idx="23">
                    <c:v>Dec</c:v>
                  </c:pt>
                  <c:pt idx="24">
                    <c:v>Jan</c:v>
                  </c:pt>
                  <c:pt idx="25">
                    <c:v>Feb</c:v>
                  </c:pt>
                  <c:pt idx="26">
                    <c:v>Mar</c:v>
                  </c:pt>
                  <c:pt idx="27">
                    <c:v>Apr</c:v>
                  </c:pt>
                  <c:pt idx="28">
                    <c:v>May</c:v>
                  </c:pt>
                  <c:pt idx="29">
                    <c:v>Jun</c:v>
                  </c:pt>
                  <c:pt idx="30">
                    <c:v>Jul</c:v>
                  </c:pt>
                  <c:pt idx="31">
                    <c:v>Aug</c:v>
                  </c:pt>
                  <c:pt idx="32">
                    <c:v>Sep</c:v>
                  </c:pt>
                  <c:pt idx="33">
                    <c:v>Oct</c:v>
                  </c:pt>
                </c:lvl>
                <c:lvl>
                  <c:pt idx="0">
                    <c:v>2020</c:v>
                  </c:pt>
                  <c:pt idx="12">
                    <c:v>2021</c:v>
                  </c:pt>
                  <c:pt idx="24">
                    <c:v>2022</c:v>
                  </c:pt>
                </c:lvl>
              </c:multiLvlStrCache>
            </c:multiLvlStrRef>
          </c:cat>
          <c:val>
            <c:numRef>
              <c:f>Sheet2!$E$2:$E$39</c:f>
              <c:numCache>
                <c:formatCode>General</c:formatCode>
                <c:ptCount val="34"/>
                <c:pt idx="0">
                  <c:v>38557</c:v>
                </c:pt>
                <c:pt idx="1">
                  <c:v>1672160</c:v>
                </c:pt>
                <c:pt idx="2">
                  <c:v>8976670</c:v>
                </c:pt>
                <c:pt idx="3">
                  <c:v>63558931</c:v>
                </c:pt>
                <c:pt idx="4">
                  <c:v>145153819</c:v>
                </c:pt>
                <c:pt idx="5">
                  <c:v>246812930</c:v>
                </c:pt>
                <c:pt idx="6">
                  <c:v>431897155</c:v>
                </c:pt>
                <c:pt idx="7">
                  <c:v>672223944</c:v>
                </c:pt>
                <c:pt idx="8">
                  <c:v>895649735</c:v>
                </c:pt>
                <c:pt idx="9">
                  <c:v>1229754442</c:v>
                </c:pt>
                <c:pt idx="10">
                  <c:v>1649044104</c:v>
                </c:pt>
                <c:pt idx="11">
                  <c:v>2297774954</c:v>
                </c:pt>
                <c:pt idx="12">
                  <c:v>2924172159</c:v>
                </c:pt>
                <c:pt idx="13">
                  <c:v>3062438165</c:v>
                </c:pt>
                <c:pt idx="14">
                  <c:v>3768673565</c:v>
                </c:pt>
                <c:pt idx="15">
                  <c:v>4208252947</c:v>
                </c:pt>
                <c:pt idx="16">
                  <c:v>5050654245</c:v>
                </c:pt>
                <c:pt idx="17">
                  <c:v>5320101658</c:v>
                </c:pt>
                <c:pt idx="18">
                  <c:v>5896079647</c:v>
                </c:pt>
                <c:pt idx="19">
                  <c:v>6466513446</c:v>
                </c:pt>
                <c:pt idx="20">
                  <c:v>6811675769</c:v>
                </c:pt>
                <c:pt idx="21">
                  <c:v>7472800151</c:v>
                </c:pt>
                <c:pt idx="22">
                  <c:v>7655103473</c:v>
                </c:pt>
                <c:pt idx="23">
                  <c:v>8494884260</c:v>
                </c:pt>
                <c:pt idx="24">
                  <c:v>10275314238</c:v>
                </c:pt>
                <c:pt idx="25">
                  <c:v>11571905731</c:v>
                </c:pt>
                <c:pt idx="26">
                  <c:v>14383324336</c:v>
                </c:pt>
                <c:pt idx="27">
                  <c:v>15099894114</c:v>
                </c:pt>
                <c:pt idx="28">
                  <c:v>16192533668</c:v>
                </c:pt>
                <c:pt idx="29">
                  <c:v>16146904232</c:v>
                </c:pt>
                <c:pt idx="30">
                  <c:v>17436468424</c:v>
                </c:pt>
                <c:pt idx="31">
                  <c:v>18346823064</c:v>
                </c:pt>
                <c:pt idx="32">
                  <c:v>18323625643</c:v>
                </c:pt>
                <c:pt idx="33">
                  <c:v>3093480114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F08-42B2-A14C-4FBAD1CB57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4889984"/>
        <c:axId val="1821595040"/>
      </c:lineChart>
      <c:catAx>
        <c:axId val="1824889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1595040"/>
        <c:crosses val="autoZero"/>
        <c:auto val="1"/>
        <c:lblAlgn val="ctr"/>
        <c:lblOffset val="100"/>
        <c:noMultiLvlLbl val="0"/>
      </c:catAx>
      <c:valAx>
        <c:axId val="1821595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4889984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0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Death</a:t>
            </a:r>
            <a:r>
              <a:rPr lang="en-US" sz="1800" b="1" baseline="0" dirty="0"/>
              <a:t> Rate Vs GDP Per Capita</a:t>
            </a:r>
            <a:endParaRPr lang="en-US" sz="18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Sheet11!$C$1</c:f>
              <c:strCache>
                <c:ptCount val="1"/>
                <c:pt idx="0">
                  <c:v>GDP_Per_Capita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strRef>
              <c:f>Sheet11!$B$2:$B$233</c:f>
              <c:strCache>
                <c:ptCount val="232"/>
                <c:pt idx="0">
                  <c:v>0.0195</c:v>
                </c:pt>
                <c:pt idx="1">
                  <c:v>0.1257</c:v>
                </c:pt>
                <c:pt idx="2">
                  <c:v>0.0156</c:v>
                </c:pt>
                <c:pt idx="3">
                  <c:v>0.1961</c:v>
                </c:pt>
                <c:pt idx="4">
                  <c:v>0.0056</c:v>
                </c:pt>
                <c:pt idx="5">
                  <c:v>0.0762</c:v>
                </c:pt>
                <c:pt idx="6">
                  <c:v>0.1566</c:v>
                </c:pt>
                <c:pt idx="7">
                  <c:v>0.287</c:v>
                </c:pt>
                <c:pt idx="8">
                  <c:v>0.3114</c:v>
                </c:pt>
                <c:pt idx="9">
                  <c:v>0.2544</c:v>
                </c:pt>
                <c:pt idx="10">
                  <c:v>0.0588</c:v>
                </c:pt>
                <c:pt idx="11">
                  <c:v>0.2329</c:v>
                </c:pt>
                <c:pt idx="12">
                  <c:v>0.0962</c:v>
                </c:pt>
                <c:pt idx="13">
                  <c:v>0.2042</c:v>
                </c:pt>
                <c:pt idx="14">
                  <c:v>0.1039</c:v>
                </c:pt>
                <c:pt idx="15">
                  <c:v>0.0173</c:v>
                </c:pt>
                <c:pt idx="16">
                  <c:v>0.1991</c:v>
                </c:pt>
                <c:pt idx="17">
                  <c:v>0.0743</c:v>
                </c:pt>
                <c:pt idx="18">
                  <c:v>0.2815</c:v>
                </c:pt>
                <c:pt idx="19">
                  <c:v>0.1715</c:v>
                </c:pt>
                <c:pt idx="20">
                  <c:v>0.0013</c:v>
                </c:pt>
                <c:pt idx="21">
                  <c:v>0.2306</c:v>
                </c:pt>
                <c:pt idx="22">
                  <c:v>0.0027</c:v>
                </c:pt>
                <c:pt idx="23">
                  <c:v>0.1841</c:v>
                </c:pt>
                <c:pt idx="24">
                  <c:v>0.1423</c:v>
                </c:pt>
                <c:pt idx="25">
                  <c:v>0.4934</c:v>
                </c:pt>
                <c:pt idx="26">
                  <c:v>0.1077</c:v>
                </c:pt>
                <c:pt idx="27">
                  <c:v>0.3203</c:v>
                </c:pt>
                <c:pt idx="28">
                  <c:v>0.2056</c:v>
                </c:pt>
                <c:pt idx="29">
                  <c:v>0.0505</c:v>
                </c:pt>
                <c:pt idx="30">
                  <c:v>0.548</c:v>
                </c:pt>
                <c:pt idx="31">
                  <c:v>0.0018</c:v>
                </c:pt>
                <c:pt idx="32">
                  <c:v>0.0003</c:v>
                </c:pt>
                <c:pt idx="33">
                  <c:v>0.0184</c:v>
                </c:pt>
                <c:pt idx="34">
                  <c:v>0.0071</c:v>
                </c:pt>
                <c:pt idx="35">
                  <c:v>0.1192</c:v>
                </c:pt>
                <c:pt idx="36">
                  <c:v>0.0697</c:v>
                </c:pt>
                <c:pt idx="37">
                  <c:v>0.0499</c:v>
                </c:pt>
                <c:pt idx="38">
                  <c:v>0.0021</c:v>
                </c:pt>
                <c:pt idx="39">
                  <c:v>0.0011</c:v>
                </c:pt>
                <c:pt idx="40">
                  <c:v>0.3141</c:v>
                </c:pt>
                <c:pt idx="41">
                  <c:v>0.0004</c:v>
                </c:pt>
                <c:pt idx="42">
                  <c:v>0.2752</c:v>
                </c:pt>
                <c:pt idx="43">
                  <c:v>0.0196</c:v>
                </c:pt>
                <c:pt idx="44">
                  <c:v>0.0066</c:v>
                </c:pt>
                <c:pt idx="45">
                  <c:v>0.0059</c:v>
                </c:pt>
                <c:pt idx="46">
                  <c:v>0.174</c:v>
                </c:pt>
                <c:pt idx="47">
                  <c:v>0.003</c:v>
                </c:pt>
                <c:pt idx="48">
                  <c:v>0.4172</c:v>
                </c:pt>
                <c:pt idx="49">
                  <c:v>0.0758</c:v>
                </c:pt>
                <c:pt idx="50">
                  <c:v>0.1508</c:v>
                </c:pt>
                <c:pt idx="51">
                  <c:v>0.1319</c:v>
                </c:pt>
                <c:pt idx="52">
                  <c:v>0.3918</c:v>
                </c:pt>
                <c:pt idx="53">
                  <c:v>0.0015</c:v>
                </c:pt>
                <c:pt idx="54">
                  <c:v>0.1213</c:v>
                </c:pt>
                <c:pt idx="55">
                  <c:v>0.0171</c:v>
                </c:pt>
                <c:pt idx="56">
                  <c:v>0.1022</c:v>
                </c:pt>
                <c:pt idx="57">
                  <c:v>0.0394</c:v>
                </c:pt>
                <c:pt idx="58">
                  <c:v>0.2017</c:v>
                </c:pt>
                <c:pt idx="59">
                  <c:v>0.0227</c:v>
                </c:pt>
                <c:pt idx="60">
                  <c:v>0.067</c:v>
                </c:pt>
                <c:pt idx="61">
                  <c:v>0.0112</c:v>
                </c:pt>
                <c:pt idx="62">
                  <c:v>0.0028</c:v>
                </c:pt>
                <c:pt idx="63">
                  <c:v>0.2026</c:v>
                </c:pt>
                <c:pt idx="64">
                  <c:v>0.1193</c:v>
                </c:pt>
                <c:pt idx="65">
                  <c:v>0.0063</c:v>
                </c:pt>
                <c:pt idx="66">
                  <c:v>0.0529</c:v>
                </c:pt>
                <c:pt idx="67">
                  <c:v>0</c:v>
                </c:pt>
                <c:pt idx="68">
                  <c:v>0.095</c:v>
                </c:pt>
                <c:pt idx="69">
                  <c:v>0.108</c:v>
                </c:pt>
                <c:pt idx="70">
                  <c:v>0.2305</c:v>
                </c:pt>
                <c:pt idx="71">
                  <c:v>0.2135</c:v>
                </c:pt>
                <c:pt idx="72">
                  <c:v>0.0131</c:v>
                </c:pt>
                <c:pt idx="73">
                  <c:v>0.0141</c:v>
                </c:pt>
                <c:pt idx="74">
                  <c:v>0.4497</c:v>
                </c:pt>
                <c:pt idx="75">
                  <c:v>0.1802</c:v>
                </c:pt>
                <c:pt idx="76">
                  <c:v>0.0044</c:v>
                </c:pt>
                <c:pt idx="77">
                  <c:v>0.3306</c:v>
                </c:pt>
                <c:pt idx="78">
                  <c:v>0.3178</c:v>
                </c:pt>
                <c:pt idx="79">
                  <c:v>0.0373</c:v>
                </c:pt>
                <c:pt idx="80">
                  <c:v>0.1902</c:v>
                </c:pt>
                <c:pt idx="81">
                  <c:v>0</c:v>
                </c:pt>
                <c:pt idx="82">
                  <c:v>0.1125</c:v>
                </c:pt>
                <c:pt idx="83">
                  <c:v>0</c:v>
                </c:pt>
                <c:pt idx="84">
                  <c:v>0.0033</c:v>
                </c:pt>
                <c:pt idx="85">
                  <c:v>0.0085</c:v>
                </c:pt>
                <c:pt idx="86">
                  <c:v>0.1592</c:v>
                </c:pt>
                <c:pt idx="87">
                  <c:v>0.0075</c:v>
                </c:pt>
                <c:pt idx="88">
                  <c:v>0.107</c:v>
                </c:pt>
                <c:pt idx="89">
                  <c:v>0.136</c:v>
                </c:pt>
                <c:pt idx="90">
                  <c:v>0.49</c:v>
                </c:pt>
                <c:pt idx="91">
                  <c:v>0.0575</c:v>
                </c:pt>
                <c:pt idx="92">
                  <c:v>0.0376</c:v>
                </c:pt>
                <c:pt idx="93">
                  <c:v>0.0578</c:v>
                </c:pt>
                <c:pt idx="94">
                  <c:v>NULL</c:v>
                </c:pt>
                <c:pt idx="95">
                  <c:v>0.1643</c:v>
                </c:pt>
                <c:pt idx="96">
                  <c:v>0.0582</c:v>
                </c:pt>
                <c:pt idx="97">
                  <c:v>0.1596</c:v>
                </c:pt>
                <c:pt idx="98">
                  <c:v>0.1377</c:v>
                </c:pt>
                <c:pt idx="99">
                  <c:v>0.126</c:v>
                </c:pt>
                <c:pt idx="100">
                  <c:v>0.2993</c:v>
                </c:pt>
                <c:pt idx="101">
                  <c:v>0.1174</c:v>
                </c:pt>
                <c:pt idx="102">
                  <c:v>0.0363</c:v>
                </c:pt>
                <c:pt idx="103">
                  <c:v>0</c:v>
                </c:pt>
                <c:pt idx="104">
                  <c:v>0.1267</c:v>
                </c:pt>
                <c:pt idx="105">
                  <c:v>0.0992</c:v>
                </c:pt>
                <c:pt idx="106">
                  <c:v>0.0107</c:v>
                </c:pt>
                <c:pt idx="107">
                  <c:v>0.0101</c:v>
                </c:pt>
                <c:pt idx="108">
                  <c:v>0.1796</c:v>
                </c:pt>
                <c:pt idx="109">
                  <c:v>0.0603</c:v>
                </c:pt>
                <c:pt idx="110">
                  <c:v>0.0458</c:v>
                </c:pt>
                <c:pt idx="111">
                  <c:v>0.0102</c:v>
                </c:pt>
                <c:pt idx="112">
                  <c:v>0.3206</c:v>
                </c:pt>
                <c:pt idx="113">
                  <c:v>0.191</c:v>
                </c:pt>
                <c:pt idx="114">
                  <c:v>0.0309</c:v>
                </c:pt>
                <c:pt idx="115">
                  <c:v>0.0057</c:v>
                </c:pt>
                <c:pt idx="116">
                  <c:v>0.0956</c:v>
                </c:pt>
                <c:pt idx="117">
                  <c:v>0.2203</c:v>
                </c:pt>
                <c:pt idx="118">
                  <c:v>0.335</c:v>
                </c:pt>
                <c:pt idx="119">
                  <c:v>0.1771</c:v>
                </c:pt>
                <c:pt idx="120">
                  <c:v>0.0009</c:v>
                </c:pt>
                <c:pt idx="121">
                  <c:v>0.0049</c:v>
                </c:pt>
                <c:pt idx="122">
                  <c:v>0.0135</c:v>
                </c:pt>
                <c:pt idx="123">
                  <c:v>0.1084</c:v>
                </c:pt>
                <c:pt idx="124">
                  <c:v>0.0591</c:v>
                </c:pt>
                <c:pt idx="125">
                  <c:v>0.0034</c:v>
                </c:pt>
                <c:pt idx="126">
                  <c:v>0.153</c:v>
                </c:pt>
                <c:pt idx="127">
                  <c:v>0.0404</c:v>
                </c:pt>
                <c:pt idx="128">
                  <c:v>0.0216</c:v>
                </c:pt>
                <c:pt idx="129">
                  <c:v>0.079</c:v>
                </c:pt>
                <c:pt idx="130">
                  <c:v>0.2606</c:v>
                </c:pt>
                <c:pt idx="131">
                  <c:v>0.0292</c:v>
                </c:pt>
                <c:pt idx="132">
                  <c:v>0.3873</c:v>
                </c:pt>
                <c:pt idx="133">
                  <c:v>0.1717</c:v>
                </c:pt>
                <c:pt idx="134">
                  <c:v>0.0637</c:v>
                </c:pt>
                <c:pt idx="135">
                  <c:v>0.4431</c:v>
                </c:pt>
                <c:pt idx="136">
                  <c:v>0.1811</c:v>
                </c:pt>
                <c:pt idx="137">
                  <c:v>0.0439</c:v>
                </c:pt>
                <c:pt idx="138">
                  <c:v>0.0069</c:v>
                </c:pt>
                <c:pt idx="139">
                  <c:v>0.0362</c:v>
                </c:pt>
                <c:pt idx="140">
                  <c:v>0.1613</c:v>
                </c:pt>
                <c:pt idx="141">
                  <c:v>0.008</c:v>
                </c:pt>
                <c:pt idx="142">
                  <c:v>0.04</c:v>
                </c:pt>
                <c:pt idx="143">
                  <c:v>0.13</c:v>
                </c:pt>
                <c:pt idx="144">
                  <c:v>0.1091</c:v>
                </c:pt>
                <c:pt idx="145">
                  <c:v>0.0397</c:v>
                </c:pt>
                <c:pt idx="146">
                  <c:v>0.0036</c:v>
                </c:pt>
                <c:pt idx="147">
                  <c:v>0.0012</c:v>
                </c:pt>
                <c:pt idx="148">
                  <c:v>0.0015</c:v>
                </c:pt>
                <c:pt idx="149">
                  <c:v>0</c:v>
                </c:pt>
                <c:pt idx="150">
                  <c:v>0</c:v>
                </c:pt>
                <c:pt idx="151">
                  <c:v>0.4537</c:v>
                </c:pt>
                <c:pt idx="152">
                  <c:v>NULL</c:v>
                </c:pt>
                <c:pt idx="153">
                  <c:v>0</c:v>
                </c:pt>
                <c:pt idx="154">
                  <c:v>0.0763</c:v>
                </c:pt>
                <c:pt idx="155">
                  <c:v>0.1024</c:v>
                </c:pt>
                <c:pt idx="156">
                  <c:v>0.0132</c:v>
                </c:pt>
                <c:pt idx="157">
                  <c:v>0.0333</c:v>
                </c:pt>
                <c:pt idx="158">
                  <c:v>0.1112</c:v>
                </c:pt>
                <c:pt idx="159">
                  <c:v>0.1954</c:v>
                </c:pt>
                <c:pt idx="160">
                  <c:v>0.0067</c:v>
                </c:pt>
                <c:pt idx="161">
                  <c:v>0.2922</c:v>
                </c:pt>
                <c:pt idx="162">
                  <c:v>0.6425</c:v>
                </c:pt>
                <c:pt idx="163">
                  <c:v>0.0554</c:v>
                </c:pt>
                <c:pt idx="164">
                  <c:v>0</c:v>
                </c:pt>
                <c:pt idx="165">
                  <c:v>0.3071</c:v>
                </c:pt>
                <c:pt idx="166">
                  <c:v>0.2436</c:v>
                </c:pt>
                <c:pt idx="167">
                  <c:v>0</c:v>
                </c:pt>
                <c:pt idx="168">
                  <c:v>0.0254</c:v>
                </c:pt>
                <c:pt idx="169">
                  <c:v>0.347</c:v>
                </c:pt>
                <c:pt idx="170">
                  <c:v>0.2618</c:v>
                </c:pt>
                <c:pt idx="171">
                  <c:v>0.0109</c:v>
                </c:pt>
                <c:pt idx="172">
                  <c:v>0</c:v>
                </c:pt>
                <c:pt idx="173">
                  <c:v>0.0966</c:v>
                </c:pt>
                <c:pt idx="174">
                  <c:v>0.2227</c:v>
                </c:pt>
                <c:pt idx="175">
                  <c:v>0.017</c:v>
                </c:pt>
                <c:pt idx="176">
                  <c:v>0.1112</c:v>
                </c:pt>
                <c:pt idx="177">
                  <c:v>0.0133</c:v>
                </c:pt>
                <c:pt idx="178">
                  <c:v>0.3497</c:v>
                </c:pt>
                <c:pt idx="179">
                  <c:v>0.0345</c:v>
                </c:pt>
                <c:pt idx="180">
                  <c:v>0.026</c:v>
                </c:pt>
                <c:pt idx="181">
                  <c:v>0.0118</c:v>
                </c:pt>
                <c:pt idx="182">
                  <c:v>0.2481</c:v>
                </c:pt>
                <c:pt idx="183">
                  <c:v>0.1587</c:v>
                </c:pt>
                <c:pt idx="184">
                  <c:v>0.0015</c:v>
                </c:pt>
                <c:pt idx="185">
                  <c:v>0.0298</c:v>
                </c:pt>
                <c:pt idx="186">
                  <c:v>0</c:v>
                </c:pt>
                <c:pt idx="187">
                  <c:v>0.3757</c:v>
                </c:pt>
                <c:pt idx="188">
                  <c:v>0.3222</c:v>
                </c:pt>
                <c:pt idx="189">
                  <c:v>0.0216</c:v>
                </c:pt>
                <c:pt idx="190">
                  <c:v>0.008</c:v>
                </c:pt>
                <c:pt idx="191">
                  <c:v>0.1721</c:v>
                </c:pt>
                <c:pt idx="192">
                  <c:v>0.0551</c:v>
                </c:pt>
                <c:pt idx="193">
                  <c:v>0.0013</c:v>
                </c:pt>
                <c:pt idx="194">
                  <c:v>0.2406</c:v>
                </c:pt>
                <c:pt idx="195">
                  <c:v>0.077</c:v>
                </c:pt>
                <c:pt idx="196">
                  <c:v>0.0109</c:v>
                </c:pt>
                <c:pt idx="197">
                  <c:v>0.2259</c:v>
                </c:pt>
                <c:pt idx="198">
                  <c:v>0.1932</c:v>
                </c:pt>
                <c:pt idx="199">
                  <c:v>0.1613</c:v>
                </c:pt>
                <c:pt idx="200">
                  <c:v>0.0148</c:v>
                </c:pt>
                <c:pt idx="201">
                  <c:v>0.0473</c:v>
                </c:pt>
                <c:pt idx="202">
                  <c:v>0.0013</c:v>
                </c:pt>
                <c:pt idx="203">
                  <c:v>0.0013</c:v>
                </c:pt>
                <c:pt idx="204">
                  <c:v>0.0458</c:v>
                </c:pt>
                <c:pt idx="205">
                  <c:v>0.0104</c:v>
                </c:pt>
                <c:pt idx="206">
                  <c:v>0.0033</c:v>
                </c:pt>
                <c:pt idx="207">
                  <c:v>0</c:v>
                </c:pt>
                <c:pt idx="208">
                  <c:v>0.0113</c:v>
                </c:pt>
                <c:pt idx="209">
                  <c:v>0.2757</c:v>
                </c:pt>
                <c:pt idx="210">
                  <c:v>0.2386</c:v>
                </c:pt>
                <c:pt idx="211">
                  <c:v>0.1193</c:v>
                </c:pt>
                <c:pt idx="212">
                  <c:v>0</c:v>
                </c:pt>
                <c:pt idx="213">
                  <c:v>0.0798</c:v>
                </c:pt>
                <c:pt idx="214">
                  <c:v>0</c:v>
                </c:pt>
                <c:pt idx="215">
                  <c:v>0.0079</c:v>
                </c:pt>
                <c:pt idx="216">
                  <c:v>0.2689</c:v>
                </c:pt>
                <c:pt idx="217">
                  <c:v>0.0251</c:v>
                </c:pt>
                <c:pt idx="218">
                  <c:v>0.3079</c:v>
                </c:pt>
                <c:pt idx="219">
                  <c:v>0.315</c:v>
                </c:pt>
                <c:pt idx="220">
                  <c:v>0</c:v>
                </c:pt>
                <c:pt idx="221">
                  <c:v>0.2188</c:v>
                </c:pt>
                <c:pt idx="222">
                  <c:v>0.0048</c:v>
                </c:pt>
                <c:pt idx="223">
                  <c:v>0.0044</c:v>
                </c:pt>
                <c:pt idx="224">
                  <c:v>0</c:v>
                </c:pt>
                <c:pt idx="225">
                  <c:v>0.0206</c:v>
                </c:pt>
                <c:pt idx="226">
                  <c:v>0.0443</c:v>
                </c:pt>
                <c:pt idx="227">
                  <c:v>0.0602</c:v>
                </c:pt>
                <c:pt idx="228">
                  <c:v>0</c:v>
                </c:pt>
                <c:pt idx="229">
                  <c:v>0.0065</c:v>
                </c:pt>
                <c:pt idx="230">
                  <c:v>0.0206</c:v>
                </c:pt>
                <c:pt idx="231">
                  <c:v>0.035</c:v>
                </c:pt>
              </c:strCache>
            </c:strRef>
          </c:xVal>
          <c:yVal>
            <c:numRef>
              <c:f>Sheet11!$C$2:$C$233</c:f>
              <c:numCache>
                <c:formatCode>General</c:formatCode>
                <c:ptCount val="232"/>
                <c:pt idx="0">
                  <c:v>1803.9870000000001</c:v>
                </c:pt>
                <c:pt idx="1">
                  <c:v>11803.431</c:v>
                </c:pt>
                <c:pt idx="2">
                  <c:v>13913.839</c:v>
                </c:pt>
                <c:pt idx="3">
                  <c:v>0</c:v>
                </c:pt>
                <c:pt idx="4">
                  <c:v>5819.4949999999999</c:v>
                </c:pt>
                <c:pt idx="5">
                  <c:v>0</c:v>
                </c:pt>
                <c:pt idx="6">
                  <c:v>21490.942999999999</c:v>
                </c:pt>
                <c:pt idx="7">
                  <c:v>18933.906999999999</c:v>
                </c:pt>
                <c:pt idx="8">
                  <c:v>8787.58</c:v>
                </c:pt>
                <c:pt idx="9">
                  <c:v>35973.781000000003</c:v>
                </c:pt>
                <c:pt idx="10">
                  <c:v>44648.71</c:v>
                </c:pt>
                <c:pt idx="11">
                  <c:v>45436.686000000002</c:v>
                </c:pt>
                <c:pt idx="12">
                  <c:v>15847.419</c:v>
                </c:pt>
                <c:pt idx="13">
                  <c:v>27717.847000000002</c:v>
                </c:pt>
                <c:pt idx="14">
                  <c:v>43290.705000000002</c:v>
                </c:pt>
                <c:pt idx="15">
                  <c:v>3523.9839999999999</c:v>
                </c:pt>
                <c:pt idx="16">
                  <c:v>16978.067999999999</c:v>
                </c:pt>
                <c:pt idx="17">
                  <c:v>17167.967000000001</c:v>
                </c:pt>
                <c:pt idx="18">
                  <c:v>42658.576000000001</c:v>
                </c:pt>
                <c:pt idx="19">
                  <c:v>7824.3620000000001</c:v>
                </c:pt>
                <c:pt idx="20">
                  <c:v>2064.2359999999999</c:v>
                </c:pt>
                <c:pt idx="21">
                  <c:v>50669.315000000002</c:v>
                </c:pt>
                <c:pt idx="22">
                  <c:v>8708.5969999999998</c:v>
                </c:pt>
                <c:pt idx="23">
                  <c:v>6885.8289999999997</c:v>
                </c:pt>
                <c:pt idx="24">
                  <c:v>0</c:v>
                </c:pt>
                <c:pt idx="25">
                  <c:v>11713.895</c:v>
                </c:pt>
                <c:pt idx="26">
                  <c:v>15807.374</c:v>
                </c:pt>
                <c:pt idx="27">
                  <c:v>14103.451999999999</c:v>
                </c:pt>
                <c:pt idx="28">
                  <c:v>0</c:v>
                </c:pt>
                <c:pt idx="29">
                  <c:v>71809.251000000004</c:v>
                </c:pt>
                <c:pt idx="30">
                  <c:v>18563.307000000001</c:v>
                </c:pt>
                <c:pt idx="31">
                  <c:v>1703.1020000000001</c:v>
                </c:pt>
                <c:pt idx="32">
                  <c:v>702.22500000000002</c:v>
                </c:pt>
                <c:pt idx="33">
                  <c:v>3645.07</c:v>
                </c:pt>
                <c:pt idx="34">
                  <c:v>3364.9259999999999</c:v>
                </c:pt>
                <c:pt idx="35">
                  <c:v>44017.591</c:v>
                </c:pt>
                <c:pt idx="36">
                  <c:v>6222.5540000000001</c:v>
                </c:pt>
                <c:pt idx="37">
                  <c:v>49903.029000000002</c:v>
                </c:pt>
                <c:pt idx="38">
                  <c:v>661.24</c:v>
                </c:pt>
                <c:pt idx="39">
                  <c:v>1768.153</c:v>
                </c:pt>
                <c:pt idx="40">
                  <c:v>22767.037</c:v>
                </c:pt>
                <c:pt idx="41">
                  <c:v>15308.712</c:v>
                </c:pt>
                <c:pt idx="42">
                  <c:v>13254.949000000001</c:v>
                </c:pt>
                <c:pt idx="43">
                  <c:v>1413.89</c:v>
                </c:pt>
                <c:pt idx="44">
                  <c:v>4881.4059999999999</c:v>
                </c:pt>
                <c:pt idx="45">
                  <c:v>0</c:v>
                </c:pt>
                <c:pt idx="46">
                  <c:v>15524.995000000001</c:v>
                </c:pt>
                <c:pt idx="47">
                  <c:v>3601.0059999999999</c:v>
                </c:pt>
                <c:pt idx="48">
                  <c:v>22669.796999999999</c:v>
                </c:pt>
                <c:pt idx="49">
                  <c:v>0</c:v>
                </c:pt>
                <c:pt idx="50">
                  <c:v>0</c:v>
                </c:pt>
                <c:pt idx="51">
                  <c:v>32415.132000000001</c:v>
                </c:pt>
                <c:pt idx="52">
                  <c:v>32605.905999999999</c:v>
                </c:pt>
                <c:pt idx="53">
                  <c:v>808.13300000000004</c:v>
                </c:pt>
                <c:pt idx="54">
                  <c:v>46682.514999999999</c:v>
                </c:pt>
                <c:pt idx="55">
                  <c:v>2705.4059999999999</c:v>
                </c:pt>
                <c:pt idx="56">
                  <c:v>9673.3670000000002</c:v>
                </c:pt>
                <c:pt idx="57">
                  <c:v>14600.861000000001</c:v>
                </c:pt>
                <c:pt idx="58">
                  <c:v>10581.936</c:v>
                </c:pt>
                <c:pt idx="59">
                  <c:v>10550.206</c:v>
                </c:pt>
                <c:pt idx="60">
                  <c:v>7292.4579999999996</c:v>
                </c:pt>
                <c:pt idx="61">
                  <c:v>22604.873</c:v>
                </c:pt>
                <c:pt idx="62">
                  <c:v>1510.4590000000001</c:v>
                </c:pt>
                <c:pt idx="63">
                  <c:v>29481.252</c:v>
                </c:pt>
                <c:pt idx="64">
                  <c:v>7738.9750000000004</c:v>
                </c:pt>
                <c:pt idx="65">
                  <c:v>1729.9269999999999</c:v>
                </c:pt>
                <c:pt idx="66">
                  <c:v>0</c:v>
                </c:pt>
                <c:pt idx="67">
                  <c:v>0</c:v>
                </c:pt>
                <c:pt idx="68">
                  <c:v>8702.9750000000004</c:v>
                </c:pt>
                <c:pt idx="69">
                  <c:v>40585.720999999998</c:v>
                </c:pt>
                <c:pt idx="70">
                  <c:v>38605.671000000002</c:v>
                </c:pt>
                <c:pt idx="71">
                  <c:v>0</c:v>
                </c:pt>
                <c:pt idx="72">
                  <c:v>16562.413</c:v>
                </c:pt>
                <c:pt idx="73">
                  <c:v>1561.7670000000001</c:v>
                </c:pt>
                <c:pt idx="74">
                  <c:v>9745.0789999999997</c:v>
                </c:pt>
                <c:pt idx="75">
                  <c:v>45229.245000000003</c:v>
                </c:pt>
                <c:pt idx="76">
                  <c:v>4227.63</c:v>
                </c:pt>
                <c:pt idx="77">
                  <c:v>0</c:v>
                </c:pt>
                <c:pt idx="78">
                  <c:v>24574.382000000001</c:v>
                </c:pt>
                <c:pt idx="79">
                  <c:v>0</c:v>
                </c:pt>
                <c:pt idx="80">
                  <c:v>13593.877</c:v>
                </c:pt>
                <c:pt idx="81">
                  <c:v>0</c:v>
                </c:pt>
                <c:pt idx="82">
                  <c:v>7423.808</c:v>
                </c:pt>
                <c:pt idx="83">
                  <c:v>0</c:v>
                </c:pt>
                <c:pt idx="84">
                  <c:v>1998.9259999999999</c:v>
                </c:pt>
                <c:pt idx="85">
                  <c:v>1548.675</c:v>
                </c:pt>
                <c:pt idx="86">
                  <c:v>7435.0469999999996</c:v>
                </c:pt>
                <c:pt idx="87">
                  <c:v>1653.173</c:v>
                </c:pt>
                <c:pt idx="88">
                  <c:v>4541.7950000000001</c:v>
                </c:pt>
                <c:pt idx="89">
                  <c:v>56054.92</c:v>
                </c:pt>
                <c:pt idx="90">
                  <c:v>26777.561000000002</c:v>
                </c:pt>
                <c:pt idx="91">
                  <c:v>46482.957999999999</c:v>
                </c:pt>
                <c:pt idx="92">
                  <c:v>6426.674</c:v>
                </c:pt>
                <c:pt idx="93">
                  <c:v>11188.744000000001</c:v>
                </c:pt>
                <c:pt idx="94">
                  <c:v>0</c:v>
                </c:pt>
                <c:pt idx="95">
                  <c:v>19082.62</c:v>
                </c:pt>
                <c:pt idx="96">
                  <c:v>15663.986000000001</c:v>
                </c:pt>
                <c:pt idx="97">
                  <c:v>67335.293000000005</c:v>
                </c:pt>
                <c:pt idx="98">
                  <c:v>0</c:v>
                </c:pt>
                <c:pt idx="99">
                  <c:v>33132.32</c:v>
                </c:pt>
                <c:pt idx="100">
                  <c:v>35220.084000000003</c:v>
                </c:pt>
                <c:pt idx="101">
                  <c:v>8193.5709999999999</c:v>
                </c:pt>
                <c:pt idx="102">
                  <c:v>39002.222999999998</c:v>
                </c:pt>
                <c:pt idx="103">
                  <c:v>0</c:v>
                </c:pt>
                <c:pt idx="104">
                  <c:v>8337.49</c:v>
                </c:pt>
                <c:pt idx="105">
                  <c:v>24055.588</c:v>
                </c:pt>
                <c:pt idx="106">
                  <c:v>2993.0279999999998</c:v>
                </c:pt>
                <c:pt idx="107">
                  <c:v>1981.1320000000001</c:v>
                </c:pt>
                <c:pt idx="108">
                  <c:v>9795.8340000000007</c:v>
                </c:pt>
                <c:pt idx="109">
                  <c:v>65530.536999999997</c:v>
                </c:pt>
                <c:pt idx="110">
                  <c:v>3393.4740000000002</c:v>
                </c:pt>
                <c:pt idx="111">
                  <c:v>6397.36</c:v>
                </c:pt>
                <c:pt idx="112">
                  <c:v>25063.846000000001</c:v>
                </c:pt>
                <c:pt idx="113">
                  <c:v>13367.565000000001</c:v>
                </c:pt>
                <c:pt idx="114">
                  <c:v>2851.1529999999998</c:v>
                </c:pt>
                <c:pt idx="115">
                  <c:v>752.78800000000001</c:v>
                </c:pt>
                <c:pt idx="116">
                  <c:v>17881.508999999998</c:v>
                </c:pt>
                <c:pt idx="117">
                  <c:v>0</c:v>
                </c:pt>
                <c:pt idx="118">
                  <c:v>29524.264999999999</c:v>
                </c:pt>
                <c:pt idx="119">
                  <c:v>94277.964999999997</c:v>
                </c:pt>
                <c:pt idx="120">
                  <c:v>104861.851</c:v>
                </c:pt>
                <c:pt idx="121">
                  <c:v>1416.44</c:v>
                </c:pt>
                <c:pt idx="122">
                  <c:v>1095.0419999999999</c:v>
                </c:pt>
                <c:pt idx="123">
                  <c:v>26808.164000000001</c:v>
                </c:pt>
                <c:pt idx="124">
                  <c:v>15183.616</c:v>
                </c:pt>
                <c:pt idx="125">
                  <c:v>2014.306</c:v>
                </c:pt>
                <c:pt idx="126">
                  <c:v>36513.322999999997</c:v>
                </c:pt>
                <c:pt idx="127">
                  <c:v>3819.2020000000002</c:v>
                </c:pt>
                <c:pt idx="128">
                  <c:v>3597.6329999999998</c:v>
                </c:pt>
                <c:pt idx="129">
                  <c:v>20292.744999999999</c:v>
                </c:pt>
                <c:pt idx="130">
                  <c:v>17336.469000000001</c:v>
                </c:pt>
                <c:pt idx="131">
                  <c:v>3299.4639999999999</c:v>
                </c:pt>
                <c:pt idx="132">
                  <c:v>5189.9719999999998</c:v>
                </c:pt>
                <c:pt idx="133">
                  <c:v>0</c:v>
                </c:pt>
                <c:pt idx="134">
                  <c:v>11840.846</c:v>
                </c:pt>
                <c:pt idx="135">
                  <c:v>16409.288</c:v>
                </c:pt>
                <c:pt idx="136">
                  <c:v>0</c:v>
                </c:pt>
                <c:pt idx="137">
                  <c:v>7485.0129999999999</c:v>
                </c:pt>
                <c:pt idx="138">
                  <c:v>1136.1030000000001</c:v>
                </c:pt>
                <c:pt idx="139">
                  <c:v>5591.5969999999998</c:v>
                </c:pt>
                <c:pt idx="140">
                  <c:v>9541.8080000000009</c:v>
                </c:pt>
                <c:pt idx="141">
                  <c:v>12895.635</c:v>
                </c:pt>
                <c:pt idx="142">
                  <c:v>2442.8040000000001</c:v>
                </c:pt>
                <c:pt idx="143">
                  <c:v>48472.544999999998</c:v>
                </c:pt>
                <c:pt idx="144">
                  <c:v>0</c:v>
                </c:pt>
                <c:pt idx="145">
                  <c:v>36085.843000000001</c:v>
                </c:pt>
                <c:pt idx="146">
                  <c:v>5321.4440000000004</c:v>
                </c:pt>
                <c:pt idx="147">
                  <c:v>926</c:v>
                </c:pt>
                <c:pt idx="148">
                  <c:v>5338.4539999999997</c:v>
                </c:pt>
                <c:pt idx="149">
                  <c:v>0</c:v>
                </c:pt>
                <c:pt idx="150">
                  <c:v>0</c:v>
                </c:pt>
                <c:pt idx="151">
                  <c:v>13111.214</c:v>
                </c:pt>
                <c:pt idx="152">
                  <c:v>0</c:v>
                </c:pt>
                <c:pt idx="153">
                  <c:v>0</c:v>
                </c:pt>
                <c:pt idx="154">
                  <c:v>64800.057000000001</c:v>
                </c:pt>
                <c:pt idx="155">
                  <c:v>37960.709000000003</c:v>
                </c:pt>
                <c:pt idx="156">
                  <c:v>5034.7079999999996</c:v>
                </c:pt>
                <c:pt idx="157">
                  <c:v>13240.405000000001</c:v>
                </c:pt>
                <c:pt idx="158">
                  <c:v>4449.8980000000001</c:v>
                </c:pt>
                <c:pt idx="159">
                  <c:v>22267.037</c:v>
                </c:pt>
                <c:pt idx="160">
                  <c:v>3823.194</c:v>
                </c:pt>
                <c:pt idx="161">
                  <c:v>8827.01</c:v>
                </c:pt>
                <c:pt idx="162">
                  <c:v>12236.706</c:v>
                </c:pt>
                <c:pt idx="163">
                  <c:v>7599.1880000000001</c:v>
                </c:pt>
                <c:pt idx="164">
                  <c:v>0</c:v>
                </c:pt>
                <c:pt idx="165">
                  <c:v>27216.445</c:v>
                </c:pt>
                <c:pt idx="166">
                  <c:v>27936.896000000001</c:v>
                </c:pt>
                <c:pt idx="167">
                  <c:v>35044.67</c:v>
                </c:pt>
                <c:pt idx="168">
                  <c:v>116935.6</c:v>
                </c:pt>
                <c:pt idx="169">
                  <c:v>23313.199000000001</c:v>
                </c:pt>
                <c:pt idx="170">
                  <c:v>24765.954000000002</c:v>
                </c:pt>
                <c:pt idx="171">
                  <c:v>1854.211</c:v>
                </c:pt>
                <c:pt idx="172">
                  <c:v>0</c:v>
                </c:pt>
                <c:pt idx="173">
                  <c:v>24654.384999999998</c:v>
                </c:pt>
                <c:pt idx="174">
                  <c:v>12951.839</c:v>
                </c:pt>
                <c:pt idx="175">
                  <c:v>0</c:v>
                </c:pt>
                <c:pt idx="176">
                  <c:v>10727.146000000001</c:v>
                </c:pt>
                <c:pt idx="177">
                  <c:v>6021.5569999999998</c:v>
                </c:pt>
                <c:pt idx="178">
                  <c:v>56861.47</c:v>
                </c:pt>
                <c:pt idx="179">
                  <c:v>3052.7139999999999</c:v>
                </c:pt>
                <c:pt idx="180">
                  <c:v>49045.411</c:v>
                </c:pt>
                <c:pt idx="181">
                  <c:v>2470.58</c:v>
                </c:pt>
                <c:pt idx="182">
                  <c:v>14048.880999999999</c:v>
                </c:pt>
                <c:pt idx="183">
                  <c:v>26382.287</c:v>
                </c:pt>
                <c:pt idx="184">
                  <c:v>1390.3</c:v>
                </c:pt>
                <c:pt idx="185">
                  <c:v>85535.383000000002</c:v>
                </c:pt>
                <c:pt idx="186">
                  <c:v>36327.232000000004</c:v>
                </c:pt>
                <c:pt idx="187">
                  <c:v>30155.151999999998</c:v>
                </c:pt>
                <c:pt idx="188">
                  <c:v>31400.84</c:v>
                </c:pt>
                <c:pt idx="189">
                  <c:v>2205.9229999999998</c:v>
                </c:pt>
                <c:pt idx="190">
                  <c:v>0</c:v>
                </c:pt>
                <c:pt idx="191">
                  <c:v>12294.876</c:v>
                </c:pt>
                <c:pt idx="192">
                  <c:v>35938.374000000003</c:v>
                </c:pt>
                <c:pt idx="193">
                  <c:v>1569.8879999999999</c:v>
                </c:pt>
                <c:pt idx="194">
                  <c:v>34272.36</c:v>
                </c:pt>
                <c:pt idx="195">
                  <c:v>11669.076999999999</c:v>
                </c:pt>
                <c:pt idx="196">
                  <c:v>4466.5069999999996</c:v>
                </c:pt>
                <c:pt idx="197">
                  <c:v>13767.119000000001</c:v>
                </c:pt>
                <c:pt idx="198">
                  <c:v>46949.283000000003</c:v>
                </c:pt>
                <c:pt idx="199">
                  <c:v>57410.165999999997</c:v>
                </c:pt>
                <c:pt idx="200">
                  <c:v>0</c:v>
                </c:pt>
                <c:pt idx="201">
                  <c:v>0</c:v>
                </c:pt>
                <c:pt idx="202">
                  <c:v>2896.913</c:v>
                </c:pt>
                <c:pt idx="203">
                  <c:v>2683.3040000000001</c:v>
                </c:pt>
                <c:pt idx="204">
                  <c:v>16277.671</c:v>
                </c:pt>
                <c:pt idx="205">
                  <c:v>6570.1019999999999</c:v>
                </c:pt>
                <c:pt idx="206">
                  <c:v>1429.8130000000001</c:v>
                </c:pt>
                <c:pt idx="207">
                  <c:v>0</c:v>
                </c:pt>
                <c:pt idx="208">
                  <c:v>5425.6210000000001</c:v>
                </c:pt>
                <c:pt idx="209">
                  <c:v>28763.071</c:v>
                </c:pt>
                <c:pt idx="210">
                  <c:v>10849.297</c:v>
                </c:pt>
                <c:pt idx="211">
                  <c:v>25129.341</c:v>
                </c:pt>
                <c:pt idx="212">
                  <c:v>16389.023000000001</c:v>
                </c:pt>
                <c:pt idx="213">
                  <c:v>0</c:v>
                </c:pt>
                <c:pt idx="214">
                  <c:v>3575.1039999999998</c:v>
                </c:pt>
                <c:pt idx="215">
                  <c:v>1697.7070000000001</c:v>
                </c:pt>
                <c:pt idx="216">
                  <c:v>7894.393</c:v>
                </c:pt>
                <c:pt idx="217">
                  <c:v>67293.482999999993</c:v>
                </c:pt>
                <c:pt idx="218">
                  <c:v>39753.243999999999</c:v>
                </c:pt>
                <c:pt idx="219">
                  <c:v>54225.446000000004</c:v>
                </c:pt>
                <c:pt idx="220">
                  <c:v>0</c:v>
                </c:pt>
                <c:pt idx="221">
                  <c:v>20551.409</c:v>
                </c:pt>
                <c:pt idx="222">
                  <c:v>6253.1040000000003</c:v>
                </c:pt>
                <c:pt idx="223">
                  <c:v>2921.9090000000001</c:v>
                </c:pt>
                <c:pt idx="224">
                  <c:v>0</c:v>
                </c:pt>
                <c:pt idx="225">
                  <c:v>16745.022000000001</c:v>
                </c:pt>
                <c:pt idx="226">
                  <c:v>6171.884</c:v>
                </c:pt>
                <c:pt idx="227">
                  <c:v>0</c:v>
                </c:pt>
                <c:pt idx="228">
                  <c:v>0</c:v>
                </c:pt>
                <c:pt idx="229">
                  <c:v>1479.1469999999999</c:v>
                </c:pt>
                <c:pt idx="230">
                  <c:v>3689.2510000000002</c:v>
                </c:pt>
                <c:pt idx="231">
                  <c:v>1899.7750000000001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81B-4506-BA05-4E03F4C4FF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23030047"/>
        <c:axId val="659207871"/>
      </c:scatterChart>
      <c:valAx>
        <c:axId val="1123030047"/>
        <c:scaling>
          <c:orientation val="minMax"/>
          <c:max val="7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 b="1"/>
                  <a:t>Death</a:t>
                </a:r>
                <a:r>
                  <a:rPr lang="en-IN" sz="1600" b="1" baseline="0"/>
                  <a:t> Rate</a:t>
                </a:r>
                <a:endParaRPr lang="en-IN" sz="16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207871"/>
        <c:crosses val="autoZero"/>
        <c:crossBetween val="midCat"/>
      </c:valAx>
      <c:valAx>
        <c:axId val="659207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/>
                  <a:t>GDP</a:t>
                </a:r>
                <a:r>
                  <a:rPr lang="en-IN" sz="1400" b="1" baseline="0"/>
                  <a:t> Per Capita</a:t>
                </a:r>
                <a:endParaRPr lang="en-IN" sz="14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30300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Vaccination</a:t>
            </a:r>
            <a:r>
              <a:rPr lang="en-US" sz="1800" b="1" baseline="0"/>
              <a:t> </a:t>
            </a:r>
            <a:r>
              <a:rPr lang="en-US" sz="1800" b="1"/>
              <a:t>Rate By Continent Level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Sheet12!$B$1</c:f>
              <c:strCache>
                <c:ptCount val="1"/>
                <c:pt idx="0">
                  <c:v>Vaccination_Rate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Sheet12!$A$2:$A$7</c:f>
              <c:strCache>
                <c:ptCount val="6"/>
                <c:pt idx="0">
                  <c:v>Asia</c:v>
                </c:pt>
                <c:pt idx="1">
                  <c:v>Oceania</c:v>
                </c:pt>
                <c:pt idx="2">
                  <c:v>South America</c:v>
                </c:pt>
                <c:pt idx="3">
                  <c:v>North America</c:v>
                </c:pt>
                <c:pt idx="4">
                  <c:v>Europe</c:v>
                </c:pt>
                <c:pt idx="5">
                  <c:v>Africa</c:v>
                </c:pt>
              </c:strCache>
            </c:strRef>
          </c:cat>
          <c:val>
            <c:numRef>
              <c:f>Sheet12!$B$2:$B$7</c:f>
              <c:numCache>
                <c:formatCode>General</c:formatCode>
                <c:ptCount val="6"/>
                <c:pt idx="0">
                  <c:v>2.4106000000000001</c:v>
                </c:pt>
                <c:pt idx="1">
                  <c:v>2.2566000000000002</c:v>
                </c:pt>
                <c:pt idx="2">
                  <c:v>2.2067999999999999</c:v>
                </c:pt>
                <c:pt idx="3">
                  <c:v>1.8391</c:v>
                </c:pt>
                <c:pt idx="4">
                  <c:v>1.2815000000000001</c:v>
                </c:pt>
                <c:pt idx="5">
                  <c:v>0.4612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CE-4BCD-A779-98E0D4DF4E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096245248"/>
        <c:axId val="20019120"/>
      </c:barChart>
      <c:catAx>
        <c:axId val="20962452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019120"/>
        <c:crosses val="autoZero"/>
        <c:auto val="1"/>
        <c:lblAlgn val="ctr"/>
        <c:lblOffset val="100"/>
        <c:noMultiLvlLbl val="0"/>
      </c:catAx>
      <c:valAx>
        <c:axId val="200191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624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Vaccination</a:t>
            </a:r>
            <a:r>
              <a:rPr lang="en-US" sz="1800" b="1" baseline="0"/>
              <a:t> </a:t>
            </a:r>
            <a:r>
              <a:rPr lang="en-US" sz="1800" b="1"/>
              <a:t>Rate of Countries With</a:t>
            </a:r>
            <a:r>
              <a:rPr lang="en-US" sz="1800" b="1" baseline="0"/>
              <a:t> Respect To Their Population</a:t>
            </a:r>
            <a:endParaRPr lang="en-US" sz="18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Sheet13!$B$1</c:f>
              <c:strCache>
                <c:ptCount val="1"/>
                <c:pt idx="0">
                  <c:v>Vaccination_Rate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Sheet13!$A$2:$A$231</c:f>
              <c:strCache>
                <c:ptCount val="230"/>
                <c:pt idx="0">
                  <c:v>Cuba</c:v>
                </c:pt>
                <c:pt idx="1">
                  <c:v>Gibraltar</c:v>
                </c:pt>
                <c:pt idx="2">
                  <c:v>Chile</c:v>
                </c:pt>
                <c:pt idx="3">
                  <c:v>Brunei</c:v>
                </c:pt>
                <c:pt idx="4">
                  <c:v>Qatar</c:v>
                </c:pt>
                <c:pt idx="5">
                  <c:v>Singapore</c:v>
                </c:pt>
                <c:pt idx="6">
                  <c:v>United Arab Emirates</c:v>
                </c:pt>
                <c:pt idx="7">
                  <c:v>Vietnam</c:v>
                </c:pt>
                <c:pt idx="8">
                  <c:v>Cambodia</c:v>
                </c:pt>
                <c:pt idx="9">
                  <c:v>Japan</c:v>
                </c:pt>
                <c:pt idx="10">
                  <c:v>Hong Kong</c:v>
                </c:pt>
                <c:pt idx="11">
                  <c:v>Taiwan</c:v>
                </c:pt>
                <c:pt idx="12">
                  <c:v>Uruguay</c:v>
                </c:pt>
                <c:pt idx="13">
                  <c:v>Bhutan</c:v>
                </c:pt>
                <c:pt idx="14">
                  <c:v>Malta</c:v>
                </c:pt>
                <c:pt idx="15">
                  <c:v>Peru</c:v>
                </c:pt>
                <c:pt idx="16">
                  <c:v>Guernsey</c:v>
                </c:pt>
                <c:pt idx="17">
                  <c:v>South Korea</c:v>
                </c:pt>
                <c:pt idx="18">
                  <c:v>Pitcairn</c:v>
                </c:pt>
                <c:pt idx="19">
                  <c:v>Portugal</c:v>
                </c:pt>
                <c:pt idx="20">
                  <c:v>Argentina</c:v>
                </c:pt>
                <c:pt idx="21">
                  <c:v>China</c:v>
                </c:pt>
                <c:pt idx="22">
                  <c:v>Italy</c:v>
                </c:pt>
                <c:pt idx="23">
                  <c:v>Belgium</c:v>
                </c:pt>
                <c:pt idx="24">
                  <c:v>Bahrain</c:v>
                </c:pt>
                <c:pt idx="25">
                  <c:v>Canada</c:v>
                </c:pt>
                <c:pt idx="26">
                  <c:v>Cook Islands</c:v>
                </c:pt>
                <c:pt idx="27">
                  <c:v>Finland</c:v>
                </c:pt>
                <c:pt idx="28">
                  <c:v>Sweden</c:v>
                </c:pt>
                <c:pt idx="29">
                  <c:v>Costa Rica</c:v>
                </c:pt>
                <c:pt idx="30">
                  <c:v>New Zealand</c:v>
                </c:pt>
                <c:pt idx="31">
                  <c:v>Australia</c:v>
                </c:pt>
                <c:pt idx="32">
                  <c:v>Isle of Man</c:v>
                </c:pt>
                <c:pt idx="33">
                  <c:v>Denmark</c:v>
                </c:pt>
                <c:pt idx="34">
                  <c:v>United Kingdom</c:v>
                </c:pt>
                <c:pt idx="35">
                  <c:v>Jersey</c:v>
                </c:pt>
                <c:pt idx="36">
                  <c:v>Germany</c:v>
                </c:pt>
                <c:pt idx="37">
                  <c:v>France</c:v>
                </c:pt>
                <c:pt idx="38">
                  <c:v>Norway</c:v>
                </c:pt>
                <c:pt idx="39">
                  <c:v>Ireland</c:v>
                </c:pt>
                <c:pt idx="40">
                  <c:v>Brazil</c:v>
                </c:pt>
                <c:pt idx="41">
                  <c:v>Macao</c:v>
                </c:pt>
                <c:pt idx="42">
                  <c:v>Iceland</c:v>
                </c:pt>
                <c:pt idx="43">
                  <c:v>Cayman Islands</c:v>
                </c:pt>
                <c:pt idx="44">
                  <c:v>Austria</c:v>
                </c:pt>
                <c:pt idx="45">
                  <c:v>Niue</c:v>
                </c:pt>
                <c:pt idx="46">
                  <c:v>Malaysia</c:v>
                </c:pt>
                <c:pt idx="47">
                  <c:v>Tuvalu</c:v>
                </c:pt>
                <c:pt idx="48">
                  <c:v>Luxembourg</c:v>
                </c:pt>
                <c:pt idx="49">
                  <c:v>Ecuador</c:v>
                </c:pt>
                <c:pt idx="50">
                  <c:v>Netherlands</c:v>
                </c:pt>
                <c:pt idx="51">
                  <c:v>Bermuda</c:v>
                </c:pt>
                <c:pt idx="52">
                  <c:v>San Marino</c:v>
                </c:pt>
                <c:pt idx="53">
                  <c:v>Greece</c:v>
                </c:pt>
                <c:pt idx="54">
                  <c:v>Samoa</c:v>
                </c:pt>
                <c:pt idx="55">
                  <c:v>Seychelles</c:v>
                </c:pt>
                <c:pt idx="56">
                  <c:v>Spain</c:v>
                </c:pt>
                <c:pt idx="57">
                  <c:v>Cyprus</c:v>
                </c:pt>
                <c:pt idx="58">
                  <c:v>Thailand</c:v>
                </c:pt>
                <c:pt idx="59">
                  <c:v>Mauritius</c:v>
                </c:pt>
                <c:pt idx="60">
                  <c:v>Panama</c:v>
                </c:pt>
                <c:pt idx="61">
                  <c:v>Faeroe Islands</c:v>
                </c:pt>
                <c:pt idx="62">
                  <c:v>Israel</c:v>
                </c:pt>
                <c:pt idx="63">
                  <c:v>Andorra</c:v>
                </c:pt>
                <c:pt idx="64">
                  <c:v>Rwanda</c:v>
                </c:pt>
                <c:pt idx="65">
                  <c:v>Tonga</c:v>
                </c:pt>
                <c:pt idx="66">
                  <c:v>Kuwait</c:v>
                </c:pt>
                <c:pt idx="67">
                  <c:v>Nepal</c:v>
                </c:pt>
                <c:pt idx="68">
                  <c:v>Nauru</c:v>
                </c:pt>
                <c:pt idx="69">
                  <c:v>Uzbekistan</c:v>
                </c:pt>
                <c:pt idx="70">
                  <c:v>Saudi Arabia</c:v>
                </c:pt>
                <c:pt idx="71">
                  <c:v>Switzerland</c:v>
                </c:pt>
                <c:pt idx="72">
                  <c:v>United States</c:v>
                </c:pt>
                <c:pt idx="73">
                  <c:v>Bangladesh</c:v>
                </c:pt>
                <c:pt idx="74">
                  <c:v>Sri Lanka</c:v>
                </c:pt>
                <c:pt idx="75">
                  <c:v>Liechtenstein</c:v>
                </c:pt>
                <c:pt idx="76">
                  <c:v>Maldives</c:v>
                </c:pt>
                <c:pt idx="77">
                  <c:v>Tokelau</c:v>
                </c:pt>
                <c:pt idx="78">
                  <c:v>Turkey</c:v>
                </c:pt>
                <c:pt idx="79">
                  <c:v>El Salvador</c:v>
                </c:pt>
                <c:pt idx="80">
                  <c:v>Monaco</c:v>
                </c:pt>
                <c:pt idx="81">
                  <c:v>Iran</c:v>
                </c:pt>
                <c:pt idx="82">
                  <c:v>Nicaragua</c:v>
                </c:pt>
                <c:pt idx="83">
                  <c:v>Czechia</c:v>
                </c:pt>
                <c:pt idx="84">
                  <c:v>Hungary</c:v>
                </c:pt>
                <c:pt idx="85">
                  <c:v>Colombia</c:v>
                </c:pt>
                <c:pt idx="86">
                  <c:v>Fiji</c:v>
                </c:pt>
                <c:pt idx="87">
                  <c:v>Mexico</c:v>
                </c:pt>
                <c:pt idx="88">
                  <c:v>Mongolia</c:v>
                </c:pt>
                <c:pt idx="89">
                  <c:v>New Caledonia</c:v>
                </c:pt>
                <c:pt idx="90">
                  <c:v>Aruba</c:v>
                </c:pt>
                <c:pt idx="91">
                  <c:v>Belarus</c:v>
                </c:pt>
                <c:pt idx="92">
                  <c:v>Lithuania</c:v>
                </c:pt>
                <c:pt idx="93">
                  <c:v>Turks and Caicos Islands</c:v>
                </c:pt>
                <c:pt idx="94">
                  <c:v>Indonesia</c:v>
                </c:pt>
                <c:pt idx="95">
                  <c:v>Tajikistan</c:v>
                </c:pt>
                <c:pt idx="96">
                  <c:v>Oman</c:v>
                </c:pt>
                <c:pt idx="97">
                  <c:v>Honduras</c:v>
                </c:pt>
                <c:pt idx="98">
                  <c:v>India</c:v>
                </c:pt>
                <c:pt idx="99">
                  <c:v>Anguilla</c:v>
                </c:pt>
                <c:pt idx="100">
                  <c:v>Estonia</c:v>
                </c:pt>
                <c:pt idx="101">
                  <c:v>Latvia</c:v>
                </c:pt>
                <c:pt idx="102">
                  <c:v>French Polynesia</c:v>
                </c:pt>
                <c:pt idx="103">
                  <c:v>Laos</c:v>
                </c:pt>
                <c:pt idx="104">
                  <c:v>Morocco</c:v>
                </c:pt>
                <c:pt idx="105">
                  <c:v>Poland</c:v>
                </c:pt>
                <c:pt idx="106">
                  <c:v>Sint Maarten (Dutch part)</c:v>
                </c:pt>
                <c:pt idx="107">
                  <c:v>Antigua and Barbuda</c:v>
                </c:pt>
                <c:pt idx="108">
                  <c:v>Saint Helena</c:v>
                </c:pt>
                <c:pt idx="109">
                  <c:v>Cape Verde</c:v>
                </c:pt>
                <c:pt idx="110">
                  <c:v>Dominican Republic</c:v>
                </c:pt>
                <c:pt idx="111">
                  <c:v>Philippines</c:v>
                </c:pt>
                <c:pt idx="112">
                  <c:v>Greenland</c:v>
                </c:pt>
                <c:pt idx="113">
                  <c:v>Slovenia</c:v>
                </c:pt>
                <c:pt idx="114">
                  <c:v>Wallis and Futuna</c:v>
                </c:pt>
                <c:pt idx="115">
                  <c:v>Paraguay</c:v>
                </c:pt>
                <c:pt idx="116">
                  <c:v>Timor</c:v>
                </c:pt>
                <c:pt idx="117">
                  <c:v>Saint Kitts and Nevis</c:v>
                </c:pt>
                <c:pt idx="118">
                  <c:v>Curacao</c:v>
                </c:pt>
                <c:pt idx="119">
                  <c:v>Azerbaijan</c:v>
                </c:pt>
                <c:pt idx="120">
                  <c:v>Venezuela</c:v>
                </c:pt>
                <c:pt idx="121">
                  <c:v>Bonaire Sint Eustatius and Saba</c:v>
                </c:pt>
                <c:pt idx="122">
                  <c:v>British Virgin Islands</c:v>
                </c:pt>
                <c:pt idx="123">
                  <c:v>Croatia</c:v>
                </c:pt>
                <c:pt idx="124">
                  <c:v>Pakistan</c:v>
                </c:pt>
                <c:pt idx="125">
                  <c:v>Guyana</c:v>
                </c:pt>
                <c:pt idx="126">
                  <c:v>Belize</c:v>
                </c:pt>
                <c:pt idx="127">
                  <c:v>Serbia</c:v>
                </c:pt>
                <c:pt idx="128">
                  <c:v>Kiribati</c:v>
                </c:pt>
                <c:pt idx="129">
                  <c:v>Russia</c:v>
                </c:pt>
                <c:pt idx="130">
                  <c:v>Tunisia</c:v>
                </c:pt>
                <c:pt idx="131">
                  <c:v>Bolivia</c:v>
                </c:pt>
                <c:pt idx="132">
                  <c:v>Myanmar</c:v>
                </c:pt>
                <c:pt idx="133">
                  <c:v>Falkland Islands</c:v>
                </c:pt>
                <c:pt idx="134">
                  <c:v>Barbados</c:v>
                </c:pt>
                <c:pt idx="135">
                  <c:v>Turkmenistan</c:v>
                </c:pt>
                <c:pt idx="136">
                  <c:v>Botswana</c:v>
                </c:pt>
                <c:pt idx="137">
                  <c:v>Guatemala</c:v>
                </c:pt>
                <c:pt idx="138">
                  <c:v>Kazakhstan</c:v>
                </c:pt>
                <c:pt idx="139">
                  <c:v>Montenegro</c:v>
                </c:pt>
                <c:pt idx="140">
                  <c:v>Slovakia</c:v>
                </c:pt>
                <c:pt idx="141">
                  <c:v>Albania</c:v>
                </c:pt>
                <c:pt idx="142">
                  <c:v>Trinidad and Tobago</c:v>
                </c:pt>
                <c:pt idx="143">
                  <c:v>Lebanon</c:v>
                </c:pt>
                <c:pt idx="144">
                  <c:v>Kosovo</c:v>
                </c:pt>
                <c:pt idx="145">
                  <c:v>Montserrat</c:v>
                </c:pt>
                <c:pt idx="146">
                  <c:v>Sao Tome and Principe</c:v>
                </c:pt>
                <c:pt idx="147">
                  <c:v>Comoros</c:v>
                </c:pt>
                <c:pt idx="148">
                  <c:v>Dominica</c:v>
                </c:pt>
                <c:pt idx="149">
                  <c:v>Vanuatu</c:v>
                </c:pt>
                <c:pt idx="150">
                  <c:v>Jordan</c:v>
                </c:pt>
                <c:pt idx="151">
                  <c:v>Egypt</c:v>
                </c:pt>
                <c:pt idx="152">
                  <c:v>Bahamas</c:v>
                </c:pt>
                <c:pt idx="153">
                  <c:v>North Macedonia</c:v>
                </c:pt>
                <c:pt idx="154">
                  <c:v>Romania</c:v>
                </c:pt>
                <c:pt idx="155">
                  <c:v>Suriname</c:v>
                </c:pt>
                <c:pt idx="156">
                  <c:v>Georgia</c:v>
                </c:pt>
                <c:pt idx="157">
                  <c:v>Armenia</c:v>
                </c:pt>
                <c:pt idx="158">
                  <c:v>Mozambique</c:v>
                </c:pt>
                <c:pt idx="159">
                  <c:v>Zimbabwe</c:v>
                </c:pt>
                <c:pt idx="160">
                  <c:v>Solomon Islands</c:v>
                </c:pt>
                <c:pt idx="161">
                  <c:v>Moldova</c:v>
                </c:pt>
                <c:pt idx="162">
                  <c:v>Palestine</c:v>
                </c:pt>
                <c:pt idx="163">
                  <c:v>Ukraine</c:v>
                </c:pt>
                <c:pt idx="164">
                  <c:v>Grenada</c:v>
                </c:pt>
                <c:pt idx="165">
                  <c:v>Mauritania</c:v>
                </c:pt>
                <c:pt idx="166">
                  <c:v>Liberia</c:v>
                </c:pt>
                <c:pt idx="167">
                  <c:v>Saint Vincent and the Grenadines</c:v>
                </c:pt>
                <c:pt idx="168">
                  <c:v>Saint Lucia</c:v>
                </c:pt>
                <c:pt idx="169">
                  <c:v>Cote d'Ivoire</c:v>
                </c:pt>
                <c:pt idx="170">
                  <c:v>Bulgaria</c:v>
                </c:pt>
                <c:pt idx="171">
                  <c:v>Eswatini</c:v>
                </c:pt>
                <c:pt idx="172">
                  <c:v>Angola</c:v>
                </c:pt>
                <c:pt idx="173">
                  <c:v>South Africa</c:v>
                </c:pt>
                <c:pt idx="174">
                  <c:v>Ghana</c:v>
                </c:pt>
                <c:pt idx="175">
                  <c:v>Bosnia and Herzegovina</c:v>
                </c:pt>
                <c:pt idx="176">
                  <c:v>Guinea</c:v>
                </c:pt>
                <c:pt idx="177">
                  <c:v>Uganda</c:v>
                </c:pt>
                <c:pt idx="178">
                  <c:v>Libya</c:v>
                </c:pt>
                <c:pt idx="179">
                  <c:v>Jamaica</c:v>
                </c:pt>
                <c:pt idx="180">
                  <c:v>Sierra Leone</c:v>
                </c:pt>
                <c:pt idx="181">
                  <c:v>Kyrgyzstan</c:v>
                </c:pt>
                <c:pt idx="182">
                  <c:v>Zambia</c:v>
                </c:pt>
                <c:pt idx="183">
                  <c:v>Lesotho</c:v>
                </c:pt>
                <c:pt idx="184">
                  <c:v>Iraq</c:v>
                </c:pt>
                <c:pt idx="185">
                  <c:v>Ethiopia</c:v>
                </c:pt>
                <c:pt idx="186">
                  <c:v>Kenya</c:v>
                </c:pt>
                <c:pt idx="187">
                  <c:v>Tanzania</c:v>
                </c:pt>
                <c:pt idx="188">
                  <c:v>Togo</c:v>
                </c:pt>
                <c:pt idx="189">
                  <c:v>Namibia</c:v>
                </c:pt>
                <c:pt idx="190">
                  <c:v>Algeria</c:v>
                </c:pt>
                <c:pt idx="191">
                  <c:v>Nigeria</c:v>
                </c:pt>
                <c:pt idx="192">
                  <c:v>Somalia</c:v>
                </c:pt>
                <c:pt idx="193">
                  <c:v>Guinea-Bissau</c:v>
                </c:pt>
                <c:pt idx="194">
                  <c:v>Central African Republic</c:v>
                </c:pt>
                <c:pt idx="195">
                  <c:v>Gambia</c:v>
                </c:pt>
                <c:pt idx="196">
                  <c:v>Equatorial Guinea</c:v>
                </c:pt>
                <c:pt idx="197">
                  <c:v>Afghanistan</c:v>
                </c:pt>
                <c:pt idx="198">
                  <c:v>Benin</c:v>
                </c:pt>
                <c:pt idx="199">
                  <c:v>Gabon</c:v>
                </c:pt>
                <c:pt idx="200">
                  <c:v>Djibouti</c:v>
                </c:pt>
                <c:pt idx="201">
                  <c:v>Malawi</c:v>
                </c:pt>
                <c:pt idx="202">
                  <c:v>Chad</c:v>
                </c:pt>
                <c:pt idx="203">
                  <c:v>Syria</c:v>
                </c:pt>
                <c:pt idx="204">
                  <c:v>South Sudan</c:v>
                </c:pt>
                <c:pt idx="205">
                  <c:v>Niger</c:v>
                </c:pt>
                <c:pt idx="206">
                  <c:v>Sudan</c:v>
                </c:pt>
                <c:pt idx="207">
                  <c:v>Burkina Faso</c:v>
                </c:pt>
                <c:pt idx="208">
                  <c:v>Senegal</c:v>
                </c:pt>
                <c:pt idx="209">
                  <c:v>Congo</c:v>
                </c:pt>
                <c:pt idx="210">
                  <c:v>Mali</c:v>
                </c:pt>
                <c:pt idx="211">
                  <c:v>Cameroon</c:v>
                </c:pt>
                <c:pt idx="212">
                  <c:v>Papua New Guinea</c:v>
                </c:pt>
                <c:pt idx="213">
                  <c:v>Madagascar</c:v>
                </c:pt>
                <c:pt idx="214">
                  <c:v>Democratic Republic of Congo</c:v>
                </c:pt>
                <c:pt idx="215">
                  <c:v>Haiti</c:v>
                </c:pt>
                <c:pt idx="216">
                  <c:v>Yemen</c:v>
                </c:pt>
                <c:pt idx="217">
                  <c:v>Burundi</c:v>
                </c:pt>
                <c:pt idx="218">
                  <c:v>Eritrea</c:v>
                </c:pt>
                <c:pt idx="219">
                  <c:v>Guam</c:v>
                </c:pt>
                <c:pt idx="220">
                  <c:v>Marshall Islands</c:v>
                </c:pt>
                <c:pt idx="221">
                  <c:v>Micronesia (country)</c:v>
                </c:pt>
                <c:pt idx="222">
                  <c:v>North Korea</c:v>
                </c:pt>
                <c:pt idx="223">
                  <c:v>Northern Mariana Islands</c:v>
                </c:pt>
                <c:pt idx="224">
                  <c:v>Palau</c:v>
                </c:pt>
                <c:pt idx="225">
                  <c:v>Puerto Rico</c:v>
                </c:pt>
                <c:pt idx="226">
                  <c:v>Saint Pierre and Miquelon</c:v>
                </c:pt>
                <c:pt idx="227">
                  <c:v>United States Virgin Islands</c:v>
                </c:pt>
                <c:pt idx="228">
                  <c:v>Vatican</c:v>
                </c:pt>
                <c:pt idx="229">
                  <c:v>Western Sahara</c:v>
                </c:pt>
              </c:strCache>
            </c:strRef>
          </c:cat>
          <c:val>
            <c:numRef>
              <c:f>Sheet13!$B$2:$B$231</c:f>
              <c:numCache>
                <c:formatCode>General</c:formatCode>
                <c:ptCount val="230"/>
                <c:pt idx="0">
                  <c:v>3.7387000000000001</c:v>
                </c:pt>
                <c:pt idx="1">
                  <c:v>3.6686999999999999</c:v>
                </c:pt>
                <c:pt idx="2">
                  <c:v>3.2010000000000001</c:v>
                </c:pt>
                <c:pt idx="3">
                  <c:v>2.8588</c:v>
                </c:pt>
                <c:pt idx="4">
                  <c:v>2.7867000000000002</c:v>
                </c:pt>
                <c:pt idx="5">
                  <c:v>2.6957</c:v>
                </c:pt>
                <c:pt idx="6">
                  <c:v>2.6612</c:v>
                </c:pt>
                <c:pt idx="7">
                  <c:v>2.6591</c:v>
                </c:pt>
                <c:pt idx="8">
                  <c:v>2.6417000000000002</c:v>
                </c:pt>
                <c:pt idx="9">
                  <c:v>2.6065999999999998</c:v>
                </c:pt>
                <c:pt idx="10">
                  <c:v>2.6015000000000001</c:v>
                </c:pt>
                <c:pt idx="11">
                  <c:v>2.5966</c:v>
                </c:pt>
                <c:pt idx="12">
                  <c:v>2.5510000000000002</c:v>
                </c:pt>
                <c:pt idx="13">
                  <c:v>2.5409999999999999</c:v>
                </c:pt>
                <c:pt idx="14">
                  <c:v>2.5354000000000001</c:v>
                </c:pt>
                <c:pt idx="15">
                  <c:v>2.5062000000000002</c:v>
                </c:pt>
                <c:pt idx="16">
                  <c:v>2.5007000000000001</c:v>
                </c:pt>
                <c:pt idx="17">
                  <c:v>2.4956999999999998</c:v>
                </c:pt>
                <c:pt idx="18">
                  <c:v>2.4893999999999998</c:v>
                </c:pt>
                <c:pt idx="19">
                  <c:v>2.4430999999999998</c:v>
                </c:pt>
                <c:pt idx="20">
                  <c:v>2.4213</c:v>
                </c:pt>
                <c:pt idx="21">
                  <c:v>2.4106000000000001</c:v>
                </c:pt>
                <c:pt idx="22">
                  <c:v>2.3780999999999999</c:v>
                </c:pt>
                <c:pt idx="23">
                  <c:v>2.3778999999999999</c:v>
                </c:pt>
                <c:pt idx="24">
                  <c:v>2.3723999999999998</c:v>
                </c:pt>
                <c:pt idx="25">
                  <c:v>2.3643999999999998</c:v>
                </c:pt>
                <c:pt idx="26">
                  <c:v>2.3395999999999999</c:v>
                </c:pt>
                <c:pt idx="27">
                  <c:v>2.3203999999999998</c:v>
                </c:pt>
                <c:pt idx="28">
                  <c:v>2.3199999999999998</c:v>
                </c:pt>
                <c:pt idx="29">
                  <c:v>2.3115000000000001</c:v>
                </c:pt>
                <c:pt idx="30">
                  <c:v>2.2966000000000002</c:v>
                </c:pt>
                <c:pt idx="31">
                  <c:v>2.2566000000000002</c:v>
                </c:pt>
                <c:pt idx="32">
                  <c:v>2.2547999999999999</c:v>
                </c:pt>
                <c:pt idx="33">
                  <c:v>2.2541000000000002</c:v>
                </c:pt>
                <c:pt idx="34">
                  <c:v>2.2480000000000002</c:v>
                </c:pt>
                <c:pt idx="35">
                  <c:v>2.2353999999999998</c:v>
                </c:pt>
                <c:pt idx="36">
                  <c:v>2.2294999999999998</c:v>
                </c:pt>
                <c:pt idx="37">
                  <c:v>2.226</c:v>
                </c:pt>
                <c:pt idx="38">
                  <c:v>2.2202000000000002</c:v>
                </c:pt>
                <c:pt idx="39">
                  <c:v>2.2176</c:v>
                </c:pt>
                <c:pt idx="40">
                  <c:v>2.2067999999999999</c:v>
                </c:pt>
                <c:pt idx="41">
                  <c:v>2.1951000000000001</c:v>
                </c:pt>
                <c:pt idx="42">
                  <c:v>2.1749999999999998</c:v>
                </c:pt>
                <c:pt idx="43">
                  <c:v>2.1745000000000001</c:v>
                </c:pt>
                <c:pt idx="44">
                  <c:v>2.1714000000000002</c:v>
                </c:pt>
                <c:pt idx="45">
                  <c:v>2.1579999999999999</c:v>
                </c:pt>
                <c:pt idx="46">
                  <c:v>2.1488</c:v>
                </c:pt>
                <c:pt idx="47">
                  <c:v>2.1194000000000002</c:v>
                </c:pt>
                <c:pt idx="48">
                  <c:v>2.1095000000000002</c:v>
                </c:pt>
                <c:pt idx="49">
                  <c:v>2.0935999999999999</c:v>
                </c:pt>
                <c:pt idx="50">
                  <c:v>2.0629</c:v>
                </c:pt>
                <c:pt idx="51">
                  <c:v>2.0571999999999999</c:v>
                </c:pt>
                <c:pt idx="52">
                  <c:v>2.0547</c:v>
                </c:pt>
                <c:pt idx="53">
                  <c:v>2.0533999999999999</c:v>
                </c:pt>
                <c:pt idx="54">
                  <c:v>2.0491000000000001</c:v>
                </c:pt>
                <c:pt idx="55">
                  <c:v>2.0194999999999999</c:v>
                </c:pt>
                <c:pt idx="56">
                  <c:v>2.0169999999999999</c:v>
                </c:pt>
                <c:pt idx="57">
                  <c:v>2.0028000000000001</c:v>
                </c:pt>
                <c:pt idx="58">
                  <c:v>1.9921</c:v>
                </c:pt>
                <c:pt idx="59">
                  <c:v>1.9893000000000001</c:v>
                </c:pt>
                <c:pt idx="60">
                  <c:v>1.9816</c:v>
                </c:pt>
                <c:pt idx="61">
                  <c:v>1.9643999999999999</c:v>
                </c:pt>
                <c:pt idx="62">
                  <c:v>1.9624999999999999</c:v>
                </c:pt>
                <c:pt idx="63">
                  <c:v>1.9515</c:v>
                </c:pt>
                <c:pt idx="64">
                  <c:v>1.9373</c:v>
                </c:pt>
                <c:pt idx="65">
                  <c:v>1.9331</c:v>
                </c:pt>
                <c:pt idx="66">
                  <c:v>1.9328000000000001</c:v>
                </c:pt>
                <c:pt idx="67">
                  <c:v>1.9280999999999999</c:v>
                </c:pt>
                <c:pt idx="68">
                  <c:v>1.9186000000000001</c:v>
                </c:pt>
                <c:pt idx="69">
                  <c:v>1.917</c:v>
                </c:pt>
                <c:pt idx="70">
                  <c:v>1.887</c:v>
                </c:pt>
                <c:pt idx="71">
                  <c:v>1.8429</c:v>
                </c:pt>
                <c:pt idx="72">
                  <c:v>1.8391</c:v>
                </c:pt>
                <c:pt idx="73">
                  <c:v>1.8379000000000001</c:v>
                </c:pt>
                <c:pt idx="74">
                  <c:v>1.8369</c:v>
                </c:pt>
                <c:pt idx="75">
                  <c:v>1.8307</c:v>
                </c:pt>
                <c:pt idx="76">
                  <c:v>1.8234999999999999</c:v>
                </c:pt>
                <c:pt idx="77">
                  <c:v>1.7988</c:v>
                </c:pt>
                <c:pt idx="78">
                  <c:v>1.7970999999999999</c:v>
                </c:pt>
                <c:pt idx="79">
                  <c:v>1.7879</c:v>
                </c:pt>
                <c:pt idx="80">
                  <c:v>1.7756000000000001</c:v>
                </c:pt>
                <c:pt idx="81">
                  <c:v>1.7563</c:v>
                </c:pt>
                <c:pt idx="82">
                  <c:v>1.7269000000000001</c:v>
                </c:pt>
                <c:pt idx="83">
                  <c:v>1.7235</c:v>
                </c:pt>
                <c:pt idx="84">
                  <c:v>1.7024999999999999</c:v>
                </c:pt>
                <c:pt idx="85">
                  <c:v>1.6998</c:v>
                </c:pt>
                <c:pt idx="86">
                  <c:v>1.6681999999999999</c:v>
                </c:pt>
                <c:pt idx="87">
                  <c:v>1.6548</c:v>
                </c:pt>
                <c:pt idx="88">
                  <c:v>1.6408</c:v>
                </c:pt>
                <c:pt idx="89">
                  <c:v>1.6306</c:v>
                </c:pt>
                <c:pt idx="90">
                  <c:v>1.6285000000000001</c:v>
                </c:pt>
                <c:pt idx="91">
                  <c:v>1.6269</c:v>
                </c:pt>
                <c:pt idx="92">
                  <c:v>1.6161000000000001</c:v>
                </c:pt>
                <c:pt idx="93">
                  <c:v>1.6145</c:v>
                </c:pt>
                <c:pt idx="94">
                  <c:v>1.5994999999999999</c:v>
                </c:pt>
                <c:pt idx="95">
                  <c:v>1.5837000000000001</c:v>
                </c:pt>
                <c:pt idx="96">
                  <c:v>1.5725</c:v>
                </c:pt>
                <c:pt idx="97">
                  <c:v>1.5670999999999999</c:v>
                </c:pt>
                <c:pt idx="98">
                  <c:v>1.5547</c:v>
                </c:pt>
                <c:pt idx="99">
                  <c:v>1.5494000000000001</c:v>
                </c:pt>
                <c:pt idx="100">
                  <c:v>1.5462</c:v>
                </c:pt>
                <c:pt idx="101">
                  <c:v>1.5452999999999999</c:v>
                </c:pt>
                <c:pt idx="102">
                  <c:v>1.5307999999999999</c:v>
                </c:pt>
                <c:pt idx="103">
                  <c:v>1.4964</c:v>
                </c:pt>
                <c:pt idx="104">
                  <c:v>1.4906999999999999</c:v>
                </c:pt>
                <c:pt idx="105">
                  <c:v>1.4843</c:v>
                </c:pt>
                <c:pt idx="106">
                  <c:v>1.478</c:v>
                </c:pt>
                <c:pt idx="107">
                  <c:v>1.4643999999999999</c:v>
                </c:pt>
                <c:pt idx="108">
                  <c:v>1.4603999999999999</c:v>
                </c:pt>
                <c:pt idx="109">
                  <c:v>1.4592000000000001</c:v>
                </c:pt>
                <c:pt idx="110">
                  <c:v>1.4429000000000001</c:v>
                </c:pt>
                <c:pt idx="111">
                  <c:v>1.4428000000000001</c:v>
                </c:pt>
                <c:pt idx="112">
                  <c:v>1.4178999999999999</c:v>
                </c:pt>
                <c:pt idx="113">
                  <c:v>1.4138999999999999</c:v>
                </c:pt>
                <c:pt idx="114">
                  <c:v>1.4127000000000001</c:v>
                </c:pt>
                <c:pt idx="115">
                  <c:v>1.4008</c:v>
                </c:pt>
                <c:pt idx="116">
                  <c:v>1.3778999999999999</c:v>
                </c:pt>
                <c:pt idx="117">
                  <c:v>1.3491</c:v>
                </c:pt>
                <c:pt idx="118">
                  <c:v>1.3439000000000001</c:v>
                </c:pt>
                <c:pt idx="119">
                  <c:v>1.3436999999999999</c:v>
                </c:pt>
                <c:pt idx="120">
                  <c:v>1.3426</c:v>
                </c:pt>
                <c:pt idx="121">
                  <c:v>1.3422000000000001</c:v>
                </c:pt>
                <c:pt idx="122">
                  <c:v>1.3320000000000001</c:v>
                </c:pt>
                <c:pt idx="123">
                  <c:v>1.3062</c:v>
                </c:pt>
                <c:pt idx="124">
                  <c:v>1.2853000000000001</c:v>
                </c:pt>
                <c:pt idx="125">
                  <c:v>1.2652000000000001</c:v>
                </c:pt>
                <c:pt idx="126">
                  <c:v>1.2509999999999999</c:v>
                </c:pt>
                <c:pt idx="127">
                  <c:v>1.242</c:v>
                </c:pt>
                <c:pt idx="128">
                  <c:v>1.2405999999999999</c:v>
                </c:pt>
                <c:pt idx="129">
                  <c:v>1.2324999999999999</c:v>
                </c:pt>
                <c:pt idx="130">
                  <c:v>1.2091000000000001</c:v>
                </c:pt>
                <c:pt idx="131">
                  <c:v>1.2003999999999999</c:v>
                </c:pt>
                <c:pt idx="132">
                  <c:v>1.1999</c:v>
                </c:pt>
                <c:pt idx="133">
                  <c:v>1.1708000000000001</c:v>
                </c:pt>
                <c:pt idx="134">
                  <c:v>1.1318999999999999</c:v>
                </c:pt>
                <c:pt idx="135">
                  <c:v>1.1258999999999999</c:v>
                </c:pt>
                <c:pt idx="136">
                  <c:v>1.1171</c:v>
                </c:pt>
                <c:pt idx="137">
                  <c:v>1.1171</c:v>
                </c:pt>
                <c:pt idx="138">
                  <c:v>1.0896999999999999</c:v>
                </c:pt>
                <c:pt idx="139">
                  <c:v>1.0817000000000001</c:v>
                </c:pt>
                <c:pt idx="140">
                  <c:v>1.0486</c:v>
                </c:pt>
                <c:pt idx="141">
                  <c:v>1.0419</c:v>
                </c:pt>
                <c:pt idx="142">
                  <c:v>1.0362</c:v>
                </c:pt>
                <c:pt idx="143">
                  <c:v>1.0331999999999999</c:v>
                </c:pt>
                <c:pt idx="144">
                  <c:v>1.0304</c:v>
                </c:pt>
                <c:pt idx="145">
                  <c:v>1.0287999999999999</c:v>
                </c:pt>
                <c:pt idx="146">
                  <c:v>1.0196000000000001</c:v>
                </c:pt>
                <c:pt idx="147">
                  <c:v>0.97899999999999998</c:v>
                </c:pt>
                <c:pt idx="148">
                  <c:v>0.93410000000000004</c:v>
                </c:pt>
                <c:pt idx="149">
                  <c:v>0.90839999999999999</c:v>
                </c:pt>
                <c:pt idx="150">
                  <c:v>0.9022</c:v>
                </c:pt>
                <c:pt idx="151">
                  <c:v>0.90080000000000005</c:v>
                </c:pt>
                <c:pt idx="152">
                  <c:v>0.88770000000000004</c:v>
                </c:pt>
                <c:pt idx="153">
                  <c:v>0.88490000000000002</c:v>
                </c:pt>
                <c:pt idx="154">
                  <c:v>0.87060000000000004</c:v>
                </c:pt>
                <c:pt idx="155">
                  <c:v>0.82499999999999996</c:v>
                </c:pt>
                <c:pt idx="156">
                  <c:v>0.77749999999999997</c:v>
                </c:pt>
                <c:pt idx="157">
                  <c:v>0.77039999999999997</c:v>
                </c:pt>
                <c:pt idx="158">
                  <c:v>0.76929999999999998</c:v>
                </c:pt>
                <c:pt idx="159">
                  <c:v>0.76039999999999996</c:v>
                </c:pt>
                <c:pt idx="160">
                  <c:v>0.75970000000000004</c:v>
                </c:pt>
                <c:pt idx="161">
                  <c:v>0.73219999999999996</c:v>
                </c:pt>
                <c:pt idx="162">
                  <c:v>0.7288</c:v>
                </c:pt>
                <c:pt idx="163">
                  <c:v>0.72750000000000004</c:v>
                </c:pt>
                <c:pt idx="164">
                  <c:v>0.72430000000000005</c:v>
                </c:pt>
                <c:pt idx="165">
                  <c:v>0.7046</c:v>
                </c:pt>
                <c:pt idx="166">
                  <c:v>0.70430000000000004</c:v>
                </c:pt>
                <c:pt idx="167">
                  <c:v>0.69669999999999999</c:v>
                </c:pt>
                <c:pt idx="168">
                  <c:v>0.68220000000000003</c:v>
                </c:pt>
                <c:pt idx="169">
                  <c:v>0.67500000000000004</c:v>
                </c:pt>
                <c:pt idx="170">
                  <c:v>0.6613</c:v>
                </c:pt>
                <c:pt idx="171">
                  <c:v>0.64880000000000004</c:v>
                </c:pt>
                <c:pt idx="172">
                  <c:v>0.6462</c:v>
                </c:pt>
                <c:pt idx="173">
                  <c:v>0.6341</c:v>
                </c:pt>
                <c:pt idx="174">
                  <c:v>0.58909999999999996</c:v>
                </c:pt>
                <c:pt idx="175">
                  <c:v>0.58850000000000002</c:v>
                </c:pt>
                <c:pt idx="176">
                  <c:v>0.55220000000000002</c:v>
                </c:pt>
                <c:pt idx="177">
                  <c:v>0.55120000000000002</c:v>
                </c:pt>
                <c:pt idx="178">
                  <c:v>0.55089999999999995</c:v>
                </c:pt>
                <c:pt idx="179">
                  <c:v>0.52759999999999996</c:v>
                </c:pt>
                <c:pt idx="180">
                  <c:v>0.50570000000000004</c:v>
                </c:pt>
                <c:pt idx="181">
                  <c:v>0.5</c:v>
                </c:pt>
                <c:pt idx="182">
                  <c:v>0.48320000000000002</c:v>
                </c:pt>
                <c:pt idx="183">
                  <c:v>0.47210000000000002</c:v>
                </c:pt>
                <c:pt idx="184">
                  <c:v>0.4425</c:v>
                </c:pt>
                <c:pt idx="185">
                  <c:v>0.4365</c:v>
                </c:pt>
                <c:pt idx="186">
                  <c:v>0.40150000000000002</c:v>
                </c:pt>
                <c:pt idx="187">
                  <c:v>0.39379999999999998</c:v>
                </c:pt>
                <c:pt idx="188">
                  <c:v>0.38009999999999999</c:v>
                </c:pt>
                <c:pt idx="189">
                  <c:v>0.3765</c:v>
                </c:pt>
                <c:pt idx="190">
                  <c:v>0.34560000000000002</c:v>
                </c:pt>
                <c:pt idx="191">
                  <c:v>0.3322</c:v>
                </c:pt>
                <c:pt idx="192">
                  <c:v>0.33150000000000002</c:v>
                </c:pt>
                <c:pt idx="193">
                  <c:v>0.3266</c:v>
                </c:pt>
                <c:pt idx="194">
                  <c:v>0.31280000000000002</c:v>
                </c:pt>
                <c:pt idx="195">
                  <c:v>0.309</c:v>
                </c:pt>
                <c:pt idx="196">
                  <c:v>0.29899999999999999</c:v>
                </c:pt>
                <c:pt idx="197">
                  <c:v>0.29630000000000001</c:v>
                </c:pt>
                <c:pt idx="198">
                  <c:v>0.28399999999999997</c:v>
                </c:pt>
                <c:pt idx="199">
                  <c:v>0.24340000000000001</c:v>
                </c:pt>
                <c:pt idx="200">
                  <c:v>0.2356</c:v>
                </c:pt>
                <c:pt idx="201">
                  <c:v>0.23</c:v>
                </c:pt>
                <c:pt idx="202">
                  <c:v>0.22570000000000001</c:v>
                </c:pt>
                <c:pt idx="203">
                  <c:v>0.22090000000000001</c:v>
                </c:pt>
                <c:pt idx="204">
                  <c:v>0.19400000000000001</c:v>
                </c:pt>
                <c:pt idx="205">
                  <c:v>0.17960000000000001</c:v>
                </c:pt>
                <c:pt idx="206">
                  <c:v>0.17910000000000001</c:v>
                </c:pt>
                <c:pt idx="207">
                  <c:v>0.16930000000000001</c:v>
                </c:pt>
                <c:pt idx="208">
                  <c:v>0.14630000000000001</c:v>
                </c:pt>
                <c:pt idx="209">
                  <c:v>0.14280000000000001</c:v>
                </c:pt>
                <c:pt idx="210">
                  <c:v>0.14269999999999999</c:v>
                </c:pt>
                <c:pt idx="211">
                  <c:v>6.9599999999999995E-2</c:v>
                </c:pt>
                <c:pt idx="212">
                  <c:v>6.7599999999999993E-2</c:v>
                </c:pt>
                <c:pt idx="213">
                  <c:v>6.4699999999999994E-2</c:v>
                </c:pt>
                <c:pt idx="214">
                  <c:v>5.5100000000000003E-2</c:v>
                </c:pt>
                <c:pt idx="215">
                  <c:v>4.1099999999999998E-2</c:v>
                </c:pt>
                <c:pt idx="216">
                  <c:v>3.2300000000000002E-2</c:v>
                </c:pt>
                <c:pt idx="217">
                  <c:v>1.6999999999999999E-3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66-4E3E-9BCB-5027232837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096247648"/>
        <c:axId val="2101102608"/>
      </c:barChart>
      <c:catAx>
        <c:axId val="2096247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1102608"/>
        <c:crosses val="autoZero"/>
        <c:auto val="1"/>
        <c:lblAlgn val="ctr"/>
        <c:lblOffset val="100"/>
        <c:noMultiLvlLbl val="0"/>
      </c:catAx>
      <c:valAx>
        <c:axId val="2101102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6247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[Owid Covid Excel File.xlsx]Sheet3!PivotTable2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Rise</a:t>
            </a:r>
            <a:r>
              <a:rPr lang="en-US" sz="1600" b="1" baseline="0"/>
              <a:t> &amp; Decline In New Cases</a:t>
            </a:r>
            <a:endParaRPr lang="en-US" sz="16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Sheet3!$F$2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multiLvlStrRef>
              <c:f>Sheet3!$E$3:$E$40</c:f>
              <c:multiLvlStrCache>
                <c:ptCount val="34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  <c:pt idx="13">
                    <c:v>Feb</c:v>
                  </c:pt>
                  <c:pt idx="14">
                    <c:v>Mar</c:v>
                  </c:pt>
                  <c:pt idx="15">
                    <c:v>Apr</c:v>
                  </c:pt>
                  <c:pt idx="16">
                    <c:v>May</c:v>
                  </c:pt>
                  <c:pt idx="17">
                    <c:v>Jun</c:v>
                  </c:pt>
                  <c:pt idx="18">
                    <c:v>Jul</c:v>
                  </c:pt>
                  <c:pt idx="19">
                    <c:v>Aug</c:v>
                  </c:pt>
                  <c:pt idx="20">
                    <c:v>Sep</c:v>
                  </c:pt>
                  <c:pt idx="21">
                    <c:v>Oct</c:v>
                  </c:pt>
                  <c:pt idx="22">
                    <c:v>Nov</c:v>
                  </c:pt>
                  <c:pt idx="23">
                    <c:v>Dec</c:v>
                  </c:pt>
                  <c:pt idx="24">
                    <c:v>Jan</c:v>
                  </c:pt>
                  <c:pt idx="25">
                    <c:v>Feb</c:v>
                  </c:pt>
                  <c:pt idx="26">
                    <c:v>Mar</c:v>
                  </c:pt>
                  <c:pt idx="27">
                    <c:v>Apr</c:v>
                  </c:pt>
                  <c:pt idx="28">
                    <c:v>May</c:v>
                  </c:pt>
                  <c:pt idx="29">
                    <c:v>Jun</c:v>
                  </c:pt>
                  <c:pt idx="30">
                    <c:v>Jul</c:v>
                  </c:pt>
                  <c:pt idx="31">
                    <c:v>Aug</c:v>
                  </c:pt>
                  <c:pt idx="32">
                    <c:v>Sep</c:v>
                  </c:pt>
                  <c:pt idx="33">
                    <c:v>Oct</c:v>
                  </c:pt>
                </c:lvl>
                <c:lvl>
                  <c:pt idx="0">
                    <c:v>2020</c:v>
                  </c:pt>
                  <c:pt idx="12">
                    <c:v>2021</c:v>
                  </c:pt>
                  <c:pt idx="24">
                    <c:v>2022</c:v>
                  </c:pt>
                </c:lvl>
              </c:multiLvlStrCache>
            </c:multiLvlStrRef>
          </c:cat>
          <c:val>
            <c:numRef>
              <c:f>Sheet3!$F$3:$F$40</c:f>
              <c:numCache>
                <c:formatCode>General</c:formatCode>
                <c:ptCount val="34"/>
                <c:pt idx="0">
                  <c:v>9370</c:v>
                </c:pt>
                <c:pt idx="1">
                  <c:v>76097</c:v>
                </c:pt>
                <c:pt idx="2">
                  <c:v>783285</c:v>
                </c:pt>
                <c:pt idx="3">
                  <c:v>2445981</c:v>
                </c:pt>
                <c:pt idx="4">
                  <c:v>2905176</c:v>
                </c:pt>
                <c:pt idx="5">
                  <c:v>4316992</c:v>
                </c:pt>
                <c:pt idx="6">
                  <c:v>7119774</c:v>
                </c:pt>
                <c:pt idx="7">
                  <c:v>7942938</c:v>
                </c:pt>
                <c:pt idx="8">
                  <c:v>8506572</c:v>
                </c:pt>
                <c:pt idx="9">
                  <c:v>12121152</c:v>
                </c:pt>
                <c:pt idx="10">
                  <c:v>17312951</c:v>
                </c:pt>
                <c:pt idx="11">
                  <c:v>19532014</c:v>
                </c:pt>
                <c:pt idx="12">
                  <c:v>19545867</c:v>
                </c:pt>
                <c:pt idx="13">
                  <c:v>11253837</c:v>
                </c:pt>
                <c:pt idx="14">
                  <c:v>14851126</c:v>
                </c:pt>
                <c:pt idx="15">
                  <c:v>22547114</c:v>
                </c:pt>
                <c:pt idx="16">
                  <c:v>19698426</c:v>
                </c:pt>
                <c:pt idx="17">
                  <c:v>11472434</c:v>
                </c:pt>
                <c:pt idx="18">
                  <c:v>15733597</c:v>
                </c:pt>
                <c:pt idx="19">
                  <c:v>19891200</c:v>
                </c:pt>
                <c:pt idx="20">
                  <c:v>15939187</c:v>
                </c:pt>
                <c:pt idx="21">
                  <c:v>13102917</c:v>
                </c:pt>
                <c:pt idx="22">
                  <c:v>15642558</c:v>
                </c:pt>
                <c:pt idx="23">
                  <c:v>25647386</c:v>
                </c:pt>
                <c:pt idx="24">
                  <c:v>89525612</c:v>
                </c:pt>
                <c:pt idx="25">
                  <c:v>58154926</c:v>
                </c:pt>
                <c:pt idx="26">
                  <c:v>51538430</c:v>
                </c:pt>
                <c:pt idx="27">
                  <c:v>25050233</c:v>
                </c:pt>
                <c:pt idx="28">
                  <c:v>16213348</c:v>
                </c:pt>
                <c:pt idx="29">
                  <c:v>17784118</c:v>
                </c:pt>
                <c:pt idx="30">
                  <c:v>29582001</c:v>
                </c:pt>
                <c:pt idx="31">
                  <c:v>25118376</c:v>
                </c:pt>
                <c:pt idx="32">
                  <c:v>14736918</c:v>
                </c:pt>
                <c:pt idx="33">
                  <c:v>1980380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BCB-4C02-AE66-FF50D275A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399664"/>
        <c:axId val="51443488"/>
      </c:lineChart>
      <c:catAx>
        <c:axId val="2639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443488"/>
        <c:crosses val="autoZero"/>
        <c:auto val="1"/>
        <c:lblAlgn val="ctr"/>
        <c:lblOffset val="100"/>
        <c:noMultiLvlLbl val="0"/>
      </c:catAx>
      <c:valAx>
        <c:axId val="51443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399664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[Owid Covid Excel File.xlsx]Sheet4!PivotTable3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Rise &amp; Decline</a:t>
            </a:r>
            <a:r>
              <a:rPr lang="en-US" sz="1600" b="1" baseline="0"/>
              <a:t> In Total Number of Deaths</a:t>
            </a:r>
            <a:endParaRPr lang="en-US" sz="16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Sheet4!$E$2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multiLvlStrRef>
              <c:f>Sheet4!$D$3:$D$40</c:f>
              <c:multiLvlStrCache>
                <c:ptCount val="34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  <c:pt idx="13">
                    <c:v>Feb</c:v>
                  </c:pt>
                  <c:pt idx="14">
                    <c:v>Mar</c:v>
                  </c:pt>
                  <c:pt idx="15">
                    <c:v>Apr</c:v>
                  </c:pt>
                  <c:pt idx="16">
                    <c:v>May</c:v>
                  </c:pt>
                  <c:pt idx="17">
                    <c:v>Jun</c:v>
                  </c:pt>
                  <c:pt idx="18">
                    <c:v>Jul</c:v>
                  </c:pt>
                  <c:pt idx="19">
                    <c:v>Aug</c:v>
                  </c:pt>
                  <c:pt idx="20">
                    <c:v>Sep</c:v>
                  </c:pt>
                  <c:pt idx="21">
                    <c:v>Oct</c:v>
                  </c:pt>
                  <c:pt idx="22">
                    <c:v>Nov</c:v>
                  </c:pt>
                  <c:pt idx="23">
                    <c:v>Dec</c:v>
                  </c:pt>
                  <c:pt idx="24">
                    <c:v>Jan</c:v>
                  </c:pt>
                  <c:pt idx="25">
                    <c:v>Feb</c:v>
                  </c:pt>
                  <c:pt idx="26">
                    <c:v>Mar</c:v>
                  </c:pt>
                  <c:pt idx="27">
                    <c:v>Apr</c:v>
                  </c:pt>
                  <c:pt idx="28">
                    <c:v>May</c:v>
                  </c:pt>
                  <c:pt idx="29">
                    <c:v>Jun</c:v>
                  </c:pt>
                  <c:pt idx="30">
                    <c:v>Jul</c:v>
                  </c:pt>
                  <c:pt idx="31">
                    <c:v>Aug</c:v>
                  </c:pt>
                  <c:pt idx="32">
                    <c:v>Sep</c:v>
                  </c:pt>
                  <c:pt idx="33">
                    <c:v>Oct</c:v>
                  </c:pt>
                </c:lvl>
                <c:lvl>
                  <c:pt idx="0">
                    <c:v>2020</c:v>
                  </c:pt>
                  <c:pt idx="12">
                    <c:v>2021</c:v>
                  </c:pt>
                  <c:pt idx="24">
                    <c:v>2022</c:v>
                  </c:pt>
                </c:lvl>
              </c:multiLvlStrCache>
            </c:multiLvlStrRef>
          </c:cat>
          <c:val>
            <c:numRef>
              <c:f>Sheet4!$E$3:$E$40</c:f>
              <c:numCache>
                <c:formatCode>General</c:formatCode>
                <c:ptCount val="34"/>
                <c:pt idx="0">
                  <c:v>891</c:v>
                </c:pt>
                <c:pt idx="1">
                  <c:v>46976</c:v>
                </c:pt>
                <c:pt idx="2">
                  <c:v>415082</c:v>
                </c:pt>
                <c:pt idx="3">
                  <c:v>4656145</c:v>
                </c:pt>
                <c:pt idx="4">
                  <c:v>10428532</c:v>
                </c:pt>
                <c:pt idx="5">
                  <c:v>14439060</c:v>
                </c:pt>
                <c:pt idx="6">
                  <c:v>19810795</c:v>
                </c:pt>
                <c:pt idx="7">
                  <c:v>25583041</c:v>
                </c:pt>
                <c:pt idx="8">
                  <c:v>30024844</c:v>
                </c:pt>
                <c:pt idx="9">
                  <c:v>36371237</c:v>
                </c:pt>
                <c:pt idx="10">
                  <c:v>42081445</c:v>
                </c:pt>
                <c:pt idx="11">
                  <c:v>53563569</c:v>
                </c:pt>
                <c:pt idx="12">
                  <c:v>65428949</c:v>
                </c:pt>
                <c:pt idx="13">
                  <c:v>69887445</c:v>
                </c:pt>
                <c:pt idx="14">
                  <c:v>86316113</c:v>
                </c:pt>
                <c:pt idx="15">
                  <c:v>93611630</c:v>
                </c:pt>
                <c:pt idx="16">
                  <c:v>109017322</c:v>
                </c:pt>
                <c:pt idx="17">
                  <c:v>115509899</c:v>
                </c:pt>
                <c:pt idx="18">
                  <c:v>127408699</c:v>
                </c:pt>
                <c:pt idx="19">
                  <c:v>136424104</c:v>
                </c:pt>
                <c:pt idx="20">
                  <c:v>140682561</c:v>
                </c:pt>
                <c:pt idx="21">
                  <c:v>152660743</c:v>
                </c:pt>
                <c:pt idx="22">
                  <c:v>154267508</c:v>
                </c:pt>
                <c:pt idx="23">
                  <c:v>166344094</c:v>
                </c:pt>
                <c:pt idx="24">
                  <c:v>173026654</c:v>
                </c:pt>
                <c:pt idx="25">
                  <c:v>164117095</c:v>
                </c:pt>
                <c:pt idx="26">
                  <c:v>188869888</c:v>
                </c:pt>
                <c:pt idx="27">
                  <c:v>186780505</c:v>
                </c:pt>
                <c:pt idx="28">
                  <c:v>195091065</c:v>
                </c:pt>
                <c:pt idx="29">
                  <c:v>190165032</c:v>
                </c:pt>
                <c:pt idx="30">
                  <c:v>198078611</c:v>
                </c:pt>
                <c:pt idx="31">
                  <c:v>200289166</c:v>
                </c:pt>
                <c:pt idx="32">
                  <c:v>195693573</c:v>
                </c:pt>
                <c:pt idx="33">
                  <c:v>32744539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2A2-4799-965F-0041E4E49D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192512"/>
        <c:axId val="2093180272"/>
      </c:lineChart>
      <c:catAx>
        <c:axId val="54192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3180272"/>
        <c:crosses val="autoZero"/>
        <c:auto val="1"/>
        <c:lblAlgn val="ctr"/>
        <c:lblOffset val="100"/>
        <c:noMultiLvlLbl val="0"/>
      </c:catAx>
      <c:valAx>
        <c:axId val="2093180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192512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[Owid Covid Excel File.xlsx]Sheet5!PivotTable4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Rise</a:t>
            </a:r>
            <a:r>
              <a:rPr lang="en-US" sz="1600" b="1" baseline="0"/>
              <a:t> &amp; Decline In New Deaths</a:t>
            </a:r>
            <a:endParaRPr lang="en-US" sz="16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Sheet5!$E$2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multiLvlStrRef>
              <c:f>Sheet5!$D$3:$D$40</c:f>
              <c:multiLvlStrCache>
                <c:ptCount val="34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  <c:pt idx="13">
                    <c:v>Feb</c:v>
                  </c:pt>
                  <c:pt idx="14">
                    <c:v>Mar</c:v>
                  </c:pt>
                  <c:pt idx="15">
                    <c:v>Apr</c:v>
                  </c:pt>
                  <c:pt idx="16">
                    <c:v>May</c:v>
                  </c:pt>
                  <c:pt idx="17">
                    <c:v>Jun</c:v>
                  </c:pt>
                  <c:pt idx="18">
                    <c:v>Jul</c:v>
                  </c:pt>
                  <c:pt idx="19">
                    <c:v>Aug</c:v>
                  </c:pt>
                  <c:pt idx="20">
                    <c:v>Sep</c:v>
                  </c:pt>
                  <c:pt idx="21">
                    <c:v>Oct</c:v>
                  </c:pt>
                  <c:pt idx="22">
                    <c:v>Nov</c:v>
                  </c:pt>
                  <c:pt idx="23">
                    <c:v>Dec</c:v>
                  </c:pt>
                  <c:pt idx="24">
                    <c:v>Jan</c:v>
                  </c:pt>
                  <c:pt idx="25">
                    <c:v>Feb</c:v>
                  </c:pt>
                  <c:pt idx="26">
                    <c:v>Mar</c:v>
                  </c:pt>
                  <c:pt idx="27">
                    <c:v>Apr</c:v>
                  </c:pt>
                  <c:pt idx="28">
                    <c:v>May</c:v>
                  </c:pt>
                  <c:pt idx="29">
                    <c:v>Jun</c:v>
                  </c:pt>
                  <c:pt idx="30">
                    <c:v>Jul</c:v>
                  </c:pt>
                  <c:pt idx="31">
                    <c:v>Aug</c:v>
                  </c:pt>
                  <c:pt idx="32">
                    <c:v>Sep</c:v>
                  </c:pt>
                  <c:pt idx="33">
                    <c:v>Oct</c:v>
                  </c:pt>
                </c:lvl>
                <c:lvl>
                  <c:pt idx="0">
                    <c:v>2020</c:v>
                  </c:pt>
                  <c:pt idx="12">
                    <c:v>2021</c:v>
                  </c:pt>
                  <c:pt idx="24">
                    <c:v>2022</c:v>
                  </c:pt>
                </c:lvl>
              </c:multiLvlStrCache>
            </c:multiLvlStrRef>
          </c:cat>
          <c:val>
            <c:numRef>
              <c:f>Sheet5!$E$3:$E$40</c:f>
              <c:numCache>
                <c:formatCode>General</c:formatCode>
                <c:ptCount val="34"/>
                <c:pt idx="0">
                  <c:v>197</c:v>
                </c:pt>
                <c:pt idx="1">
                  <c:v>2732</c:v>
                </c:pt>
                <c:pt idx="2">
                  <c:v>44261</c:v>
                </c:pt>
                <c:pt idx="3">
                  <c:v>205129</c:v>
                </c:pt>
                <c:pt idx="4">
                  <c:v>154959</c:v>
                </c:pt>
                <c:pt idx="5">
                  <c:v>144757</c:v>
                </c:pt>
                <c:pt idx="6">
                  <c:v>175496</c:v>
                </c:pt>
                <c:pt idx="7">
                  <c:v>183549</c:v>
                </c:pt>
                <c:pt idx="8">
                  <c:v>164861</c:v>
                </c:pt>
                <c:pt idx="9">
                  <c:v>182759</c:v>
                </c:pt>
                <c:pt idx="10">
                  <c:v>279098</c:v>
                </c:pt>
                <c:pt idx="11">
                  <c:v>356877</c:v>
                </c:pt>
                <c:pt idx="12">
                  <c:v>421587</c:v>
                </c:pt>
                <c:pt idx="13">
                  <c:v>311153</c:v>
                </c:pt>
                <c:pt idx="14">
                  <c:v>300223</c:v>
                </c:pt>
                <c:pt idx="15">
                  <c:v>379167</c:v>
                </c:pt>
                <c:pt idx="16">
                  <c:v>379483</c:v>
                </c:pt>
                <c:pt idx="17">
                  <c:v>271795</c:v>
                </c:pt>
                <c:pt idx="18">
                  <c:v>261847</c:v>
                </c:pt>
                <c:pt idx="19">
                  <c:v>300870</c:v>
                </c:pt>
                <c:pt idx="20">
                  <c:v>265410</c:v>
                </c:pt>
                <c:pt idx="21">
                  <c:v>217751</c:v>
                </c:pt>
                <c:pt idx="22">
                  <c:v>216434</c:v>
                </c:pt>
                <c:pt idx="23">
                  <c:v>222097</c:v>
                </c:pt>
                <c:pt idx="24">
                  <c:v>238230</c:v>
                </c:pt>
                <c:pt idx="25">
                  <c:v>278137</c:v>
                </c:pt>
                <c:pt idx="26">
                  <c:v>180718</c:v>
                </c:pt>
                <c:pt idx="27">
                  <c:v>86337</c:v>
                </c:pt>
                <c:pt idx="28">
                  <c:v>51553</c:v>
                </c:pt>
                <c:pt idx="29">
                  <c:v>43830</c:v>
                </c:pt>
                <c:pt idx="30">
                  <c:v>61054</c:v>
                </c:pt>
                <c:pt idx="31">
                  <c:v>75218</c:v>
                </c:pt>
                <c:pt idx="32">
                  <c:v>50180</c:v>
                </c:pt>
                <c:pt idx="33">
                  <c:v>5939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9E9-4ED9-BDD3-C6152F2448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372384"/>
        <c:axId val="51445152"/>
      </c:lineChart>
      <c:catAx>
        <c:axId val="5337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445152"/>
        <c:crosses val="autoZero"/>
        <c:auto val="1"/>
        <c:lblAlgn val="ctr"/>
        <c:lblOffset val="100"/>
        <c:noMultiLvlLbl val="0"/>
      </c:catAx>
      <c:valAx>
        <c:axId val="51445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7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[Owid Covid Excel File.xlsx]Sheet6!PivotTable5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Total Vaccinations Over a Period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Sheet6!$E$1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multiLvlStrRef>
              <c:f>Sheet6!$D$2:$D$39</c:f>
              <c:multiLvlStrCache>
                <c:ptCount val="34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  <c:pt idx="13">
                    <c:v>Feb</c:v>
                  </c:pt>
                  <c:pt idx="14">
                    <c:v>Mar</c:v>
                  </c:pt>
                  <c:pt idx="15">
                    <c:v>Apr</c:v>
                  </c:pt>
                  <c:pt idx="16">
                    <c:v>May</c:v>
                  </c:pt>
                  <c:pt idx="17">
                    <c:v>Jun</c:v>
                  </c:pt>
                  <c:pt idx="18">
                    <c:v>Jul</c:v>
                  </c:pt>
                  <c:pt idx="19">
                    <c:v>Aug</c:v>
                  </c:pt>
                  <c:pt idx="20">
                    <c:v>Sep</c:v>
                  </c:pt>
                  <c:pt idx="21">
                    <c:v>Oct</c:v>
                  </c:pt>
                  <c:pt idx="22">
                    <c:v>Nov</c:v>
                  </c:pt>
                  <c:pt idx="23">
                    <c:v>Dec</c:v>
                  </c:pt>
                  <c:pt idx="24">
                    <c:v>Jan</c:v>
                  </c:pt>
                  <c:pt idx="25">
                    <c:v>Feb</c:v>
                  </c:pt>
                  <c:pt idx="26">
                    <c:v>Mar</c:v>
                  </c:pt>
                  <c:pt idx="27">
                    <c:v>Apr</c:v>
                  </c:pt>
                  <c:pt idx="28">
                    <c:v>May</c:v>
                  </c:pt>
                  <c:pt idx="29">
                    <c:v>Jun</c:v>
                  </c:pt>
                  <c:pt idx="30">
                    <c:v>Jul</c:v>
                  </c:pt>
                  <c:pt idx="31">
                    <c:v>Aug</c:v>
                  </c:pt>
                  <c:pt idx="32">
                    <c:v>Sep</c:v>
                  </c:pt>
                  <c:pt idx="33">
                    <c:v>Oct</c:v>
                  </c:pt>
                </c:lvl>
                <c:lvl>
                  <c:pt idx="0">
                    <c:v>2020</c:v>
                  </c:pt>
                  <c:pt idx="12">
                    <c:v>2021</c:v>
                  </c:pt>
                  <c:pt idx="24">
                    <c:v>2022</c:v>
                  </c:pt>
                </c:lvl>
              </c:multiLvlStrCache>
            </c:multiLvlStrRef>
          </c:cat>
          <c:val>
            <c:numRef>
              <c:f>Sheet6!$E$2:$E$39</c:f>
              <c:numCache>
                <c:formatCode>General</c:formatCode>
                <c:ptCount val="3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77466875</c:v>
                </c:pt>
                <c:pt idx="12">
                  <c:v>1587294933</c:v>
                </c:pt>
                <c:pt idx="13">
                  <c:v>5221409129</c:v>
                </c:pt>
                <c:pt idx="14">
                  <c:v>13267948864</c:v>
                </c:pt>
                <c:pt idx="15">
                  <c:v>26937656116</c:v>
                </c:pt>
                <c:pt idx="16">
                  <c:v>47587452833</c:v>
                </c:pt>
                <c:pt idx="17">
                  <c:v>76244490083</c:v>
                </c:pt>
                <c:pt idx="18">
                  <c:v>112971843003</c:v>
                </c:pt>
                <c:pt idx="19">
                  <c:v>148523209079</c:v>
                </c:pt>
                <c:pt idx="20">
                  <c:v>175906541951</c:v>
                </c:pt>
                <c:pt idx="21">
                  <c:v>207649423945</c:v>
                </c:pt>
                <c:pt idx="22">
                  <c:v>227451875072</c:v>
                </c:pt>
                <c:pt idx="23">
                  <c:v>267648245897</c:v>
                </c:pt>
                <c:pt idx="24">
                  <c:v>299795888116</c:v>
                </c:pt>
                <c:pt idx="25">
                  <c:v>292579703541</c:v>
                </c:pt>
                <c:pt idx="26">
                  <c:v>342534125321</c:v>
                </c:pt>
                <c:pt idx="27">
                  <c:v>343993573592</c:v>
                </c:pt>
                <c:pt idx="28">
                  <c:v>363749008950</c:v>
                </c:pt>
                <c:pt idx="29">
                  <c:v>359098236222</c:v>
                </c:pt>
                <c:pt idx="30">
                  <c:v>378833963899</c:v>
                </c:pt>
                <c:pt idx="31">
                  <c:v>386740620621</c:v>
                </c:pt>
                <c:pt idx="32">
                  <c:v>380175351466</c:v>
                </c:pt>
                <c:pt idx="33">
                  <c:v>63766471052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A03-48AF-8241-16291F4D85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98274400"/>
        <c:axId val="51198576"/>
      </c:lineChart>
      <c:catAx>
        <c:axId val="2098274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198576"/>
        <c:crosses val="autoZero"/>
        <c:auto val="1"/>
        <c:lblAlgn val="ctr"/>
        <c:lblOffset val="100"/>
        <c:noMultiLvlLbl val="0"/>
      </c:catAx>
      <c:valAx>
        <c:axId val="51198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8274400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400" b="1" i="0" u="none" strike="noStrike" baseline="0" dirty="0">
                <a:effectLst/>
              </a:rPr>
              <a:t>TOP 10 COUNTRIES IN WHICH CORONA IS LIKELY TO GET TRANSMIT ACCORDING TO HIGHER POPULATION DENSITY</a:t>
            </a:r>
            <a:r>
              <a:rPr lang="en-IN" sz="1400" b="1" i="0" u="none" strike="noStrike" baseline="0" dirty="0"/>
              <a:t> 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Population_Density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Sheet2!$A$2:$A$11</c:f>
              <c:strCache>
                <c:ptCount val="10"/>
                <c:pt idx="0">
                  <c:v>Macao</c:v>
                </c:pt>
                <c:pt idx="1">
                  <c:v>Monaco</c:v>
                </c:pt>
                <c:pt idx="2">
                  <c:v>Singapore</c:v>
                </c:pt>
                <c:pt idx="3">
                  <c:v>Hong Kong</c:v>
                </c:pt>
                <c:pt idx="4">
                  <c:v>Gibraltar</c:v>
                </c:pt>
                <c:pt idx="5">
                  <c:v>Bahrain</c:v>
                </c:pt>
                <c:pt idx="6">
                  <c:v>Maldives</c:v>
                </c:pt>
                <c:pt idx="7">
                  <c:v>Malta</c:v>
                </c:pt>
                <c:pt idx="8">
                  <c:v>Bermuda</c:v>
                </c:pt>
                <c:pt idx="9">
                  <c:v>Bangladesh</c:v>
                </c:pt>
              </c:strCache>
            </c:strRef>
          </c:cat>
          <c:val>
            <c:numRef>
              <c:f>Sheet2!$B$2:$B$11</c:f>
              <c:numCache>
                <c:formatCode>General</c:formatCode>
                <c:ptCount val="10"/>
                <c:pt idx="0">
                  <c:v>20546.766</c:v>
                </c:pt>
                <c:pt idx="1">
                  <c:v>19347.5</c:v>
                </c:pt>
                <c:pt idx="2">
                  <c:v>7915.7309999999998</c:v>
                </c:pt>
                <c:pt idx="3">
                  <c:v>7039.7139999999999</c:v>
                </c:pt>
                <c:pt idx="4">
                  <c:v>3457.1</c:v>
                </c:pt>
                <c:pt idx="5">
                  <c:v>1935.9069999999999</c:v>
                </c:pt>
                <c:pt idx="6">
                  <c:v>1454.433</c:v>
                </c:pt>
                <c:pt idx="7">
                  <c:v>1454.037</c:v>
                </c:pt>
                <c:pt idx="8">
                  <c:v>1308.82</c:v>
                </c:pt>
                <c:pt idx="9">
                  <c:v>1265.0360000000001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AB-477A-9D0C-49B49F4986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0996704"/>
        <c:axId val="1333107376"/>
      </c:barChart>
      <c:catAx>
        <c:axId val="12309967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/>
                  <a:t>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3107376"/>
        <c:crosses val="autoZero"/>
        <c:auto val="1"/>
        <c:lblAlgn val="ctr"/>
        <c:lblOffset val="100"/>
        <c:noMultiLvlLbl val="0"/>
      </c:catAx>
      <c:valAx>
        <c:axId val="1333107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/>
                  <a:t>Population</a:t>
                </a:r>
                <a:r>
                  <a:rPr lang="en-IN" sz="1400" b="1" baseline="0"/>
                  <a:t> Density</a:t>
                </a:r>
                <a:endParaRPr lang="en-IN" sz="14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0996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12700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/>
              <a:t>Covid Spread</a:t>
            </a:r>
            <a:r>
              <a:rPr lang="en-US" sz="1400" b="1" baseline="0"/>
              <a:t> </a:t>
            </a:r>
            <a:r>
              <a:rPr lang="en-US" sz="1400" b="1"/>
              <a:t>Percentage By Continent Level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Sheet8!$B$1</c:f>
              <c:strCache>
                <c:ptCount val="1"/>
                <c:pt idx="0">
                  <c:v>Spread_Percentage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Sheet8!$A$2:$A$7</c:f>
              <c:strCache>
                <c:ptCount val="6"/>
                <c:pt idx="0">
                  <c:v>Oceania</c:v>
                </c:pt>
                <c:pt idx="1">
                  <c:v>North America</c:v>
                </c:pt>
                <c:pt idx="2">
                  <c:v>Europe</c:v>
                </c:pt>
                <c:pt idx="3">
                  <c:v>South America</c:v>
                </c:pt>
                <c:pt idx="4">
                  <c:v>Asia</c:v>
                </c:pt>
                <c:pt idx="5">
                  <c:v>Africa</c:v>
                </c:pt>
              </c:strCache>
            </c:strRef>
          </c:cat>
          <c:val>
            <c:numRef>
              <c:f>Sheet8!$B$2:$B$7</c:f>
              <c:numCache>
                <c:formatCode>General</c:formatCode>
                <c:ptCount val="6"/>
                <c:pt idx="0">
                  <c:v>39.528300000000002</c:v>
                </c:pt>
                <c:pt idx="1">
                  <c:v>28.650700000000001</c:v>
                </c:pt>
                <c:pt idx="2">
                  <c:v>24.604600000000001</c:v>
                </c:pt>
                <c:pt idx="3">
                  <c:v>16.189800000000002</c:v>
                </c:pt>
                <c:pt idx="4">
                  <c:v>3.1282000000000001</c:v>
                </c:pt>
                <c:pt idx="5">
                  <c:v>1.8837999999999999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E44-45A8-A10E-6902DDCC02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98332000"/>
        <c:axId val="59327824"/>
      </c:barChart>
      <c:catAx>
        <c:axId val="2098332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327824"/>
        <c:crosses val="autoZero"/>
        <c:auto val="1"/>
        <c:lblAlgn val="ctr"/>
        <c:lblOffset val="100"/>
        <c:noMultiLvlLbl val="0"/>
      </c:catAx>
      <c:valAx>
        <c:axId val="59327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8332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Covid Spread</a:t>
            </a:r>
            <a:r>
              <a:rPr lang="en-US" b="1" baseline="0"/>
              <a:t> </a:t>
            </a:r>
            <a:r>
              <a:rPr lang="en-US" b="1"/>
              <a:t>Percentage In Countries Having Maximum Population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Sheet9!$B$1</c:f>
              <c:strCache>
                <c:ptCount val="1"/>
                <c:pt idx="0">
                  <c:v>Spread_Percentage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Sheet9!$A$2:$A$15</c:f>
              <c:strCache>
                <c:ptCount val="14"/>
                <c:pt idx="0">
                  <c:v>United States</c:v>
                </c:pt>
                <c:pt idx="1">
                  <c:v>Japan</c:v>
                </c:pt>
                <c:pt idx="2">
                  <c:v>Brazil</c:v>
                </c:pt>
                <c:pt idx="3">
                  <c:v>Russia</c:v>
                </c:pt>
                <c:pt idx="4">
                  <c:v>Mexico</c:v>
                </c:pt>
                <c:pt idx="5">
                  <c:v>Philippines</c:v>
                </c:pt>
                <c:pt idx="6">
                  <c:v>India</c:v>
                </c:pt>
                <c:pt idx="7">
                  <c:v>Indonesia</c:v>
                </c:pt>
                <c:pt idx="8">
                  <c:v>Bangladesh</c:v>
                </c:pt>
                <c:pt idx="9">
                  <c:v>Pakistan</c:v>
                </c:pt>
                <c:pt idx="10">
                  <c:v>Egypt</c:v>
                </c:pt>
                <c:pt idx="11">
                  <c:v>Ethiopia</c:v>
                </c:pt>
                <c:pt idx="12">
                  <c:v>Nigeria</c:v>
                </c:pt>
                <c:pt idx="13">
                  <c:v>China</c:v>
                </c:pt>
              </c:strCache>
            </c:strRef>
          </c:cat>
          <c:val>
            <c:numRef>
              <c:f>Sheet9!$B$2:$B$15</c:f>
              <c:numCache>
                <c:formatCode>General</c:formatCode>
                <c:ptCount val="14"/>
                <c:pt idx="0">
                  <c:v>28.650700000000001</c:v>
                </c:pt>
                <c:pt idx="1">
                  <c:v>17.217400000000001</c:v>
                </c:pt>
                <c:pt idx="2">
                  <c:v>16.189800000000002</c:v>
                </c:pt>
                <c:pt idx="3">
                  <c:v>14.3461</c:v>
                </c:pt>
                <c:pt idx="4">
                  <c:v>5.5964</c:v>
                </c:pt>
                <c:pt idx="5">
                  <c:v>3.4763000000000002</c:v>
                </c:pt>
                <c:pt idx="6">
                  <c:v>3.1688999999999998</c:v>
                </c:pt>
                <c:pt idx="7">
                  <c:v>2.3521999999999998</c:v>
                </c:pt>
                <c:pt idx="8">
                  <c:v>1.1975</c:v>
                </c:pt>
                <c:pt idx="9">
                  <c:v>0.67969999999999997</c:v>
                </c:pt>
                <c:pt idx="10">
                  <c:v>0.47189999999999999</c:v>
                </c:pt>
                <c:pt idx="11">
                  <c:v>0.41039999999999999</c:v>
                </c:pt>
                <c:pt idx="12">
                  <c:v>0.1244</c:v>
                </c:pt>
                <c:pt idx="13">
                  <c:v>6.9800000000000001E-2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B8-4746-AD1E-25F9A56FB6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98213600"/>
        <c:axId val="2096555488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Sheet9!$C$1</c15:sqref>
                        </c15:formulaRef>
                      </c:ext>
                    </c:extLst>
                    <c:strCache>
                      <c:ptCount val="1"/>
                      <c:pt idx="0">
                        <c:v>Population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Sheet9!$A$2:$A$15</c15:sqref>
                        </c15:formulaRef>
                      </c:ext>
                    </c:extLst>
                    <c:strCache>
                      <c:ptCount val="14"/>
                      <c:pt idx="0">
                        <c:v>United States</c:v>
                      </c:pt>
                      <c:pt idx="1">
                        <c:v>Japan</c:v>
                      </c:pt>
                      <c:pt idx="2">
                        <c:v>Brazil</c:v>
                      </c:pt>
                      <c:pt idx="3">
                        <c:v>Russia</c:v>
                      </c:pt>
                      <c:pt idx="4">
                        <c:v>Mexico</c:v>
                      </c:pt>
                      <c:pt idx="5">
                        <c:v>Philippines</c:v>
                      </c:pt>
                      <c:pt idx="6">
                        <c:v>India</c:v>
                      </c:pt>
                      <c:pt idx="7">
                        <c:v>Indonesia</c:v>
                      </c:pt>
                      <c:pt idx="8">
                        <c:v>Bangladesh</c:v>
                      </c:pt>
                      <c:pt idx="9">
                        <c:v>Pakistan</c:v>
                      </c:pt>
                      <c:pt idx="10">
                        <c:v>Egypt</c:v>
                      </c:pt>
                      <c:pt idx="11">
                        <c:v>Ethiopia</c:v>
                      </c:pt>
                      <c:pt idx="12">
                        <c:v>Nigeria</c:v>
                      </c:pt>
                      <c:pt idx="13">
                        <c:v>China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Sheet9!$C$2:$C$15</c15:sqref>
                        </c15:formulaRef>
                      </c:ext>
                    </c:extLst>
                    <c:numCache>
                      <c:formatCode>General</c:formatCode>
                      <c:ptCount val="14"/>
                      <c:pt idx="0">
                        <c:v>336997624</c:v>
                      </c:pt>
                      <c:pt idx="1">
                        <c:v>124612530</c:v>
                      </c:pt>
                      <c:pt idx="2">
                        <c:v>214326223</c:v>
                      </c:pt>
                      <c:pt idx="3">
                        <c:v>145102755</c:v>
                      </c:pt>
                      <c:pt idx="4">
                        <c:v>126705138</c:v>
                      </c:pt>
                      <c:pt idx="5">
                        <c:v>113880328</c:v>
                      </c:pt>
                      <c:pt idx="6">
                        <c:v>1407563842</c:v>
                      </c:pt>
                      <c:pt idx="7">
                        <c:v>273753191</c:v>
                      </c:pt>
                      <c:pt idx="8">
                        <c:v>169356251</c:v>
                      </c:pt>
                      <c:pt idx="9">
                        <c:v>231402116</c:v>
                      </c:pt>
                      <c:pt idx="10">
                        <c:v>109262178</c:v>
                      </c:pt>
                      <c:pt idx="11">
                        <c:v>120283026</c:v>
                      </c:pt>
                      <c:pt idx="12">
                        <c:v>213401323</c:v>
                      </c:pt>
                      <c:pt idx="13">
                        <c:v>1425893464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59B8-4746-AD1E-25F9A56FB623}"/>
                  </c:ext>
                </c:extLst>
              </c15:ser>
            </c15:filteredBarSeries>
          </c:ext>
        </c:extLst>
      </c:barChart>
      <c:catAx>
        <c:axId val="2098213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6555488"/>
        <c:crosses val="autoZero"/>
        <c:auto val="1"/>
        <c:lblAlgn val="ctr"/>
        <c:lblOffset val="100"/>
        <c:noMultiLvlLbl val="0"/>
      </c:catAx>
      <c:valAx>
        <c:axId val="2096555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8213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 err="1"/>
              <a:t>Covid</a:t>
            </a:r>
            <a:r>
              <a:rPr lang="en-US" sz="1600" b="1" dirty="0"/>
              <a:t> Spread</a:t>
            </a:r>
            <a:r>
              <a:rPr lang="en-US" sz="1600" b="1" baseline="0" dirty="0"/>
              <a:t> Rate Vs GDP Per Capita</a:t>
            </a:r>
            <a:endParaRPr lang="en-US" sz="16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Sheet10!$C$1</c:f>
              <c:strCache>
                <c:ptCount val="1"/>
                <c:pt idx="0">
                  <c:v>GDP_Per_Capita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strRef>
              <c:f>Sheet10!$B$2:$B$233</c:f>
              <c:strCache>
                <c:ptCount val="232"/>
                <c:pt idx="0">
                  <c:v>0.4984</c:v>
                </c:pt>
                <c:pt idx="1">
                  <c:v>11.6429</c:v>
                </c:pt>
                <c:pt idx="2">
                  <c:v>0.6127</c:v>
                </c:pt>
                <c:pt idx="3">
                  <c:v>58.49</c:v>
                </c:pt>
                <c:pt idx="4">
                  <c:v>0.2989</c:v>
                </c:pt>
                <c:pt idx="5">
                  <c:v>24.5414</c:v>
                </c:pt>
                <c:pt idx="6">
                  <c:v>9.7597</c:v>
                </c:pt>
                <c:pt idx="7">
                  <c:v>21.4489</c:v>
                </c:pt>
                <c:pt idx="8">
                  <c:v>15.9007</c:v>
                </c:pt>
                <c:pt idx="9">
                  <c:v>41.4367</c:v>
                </c:pt>
                <c:pt idx="10">
                  <c:v>39.5283</c:v>
                </c:pt>
                <c:pt idx="11">
                  <c:v>58.2309</c:v>
                </c:pt>
                <c:pt idx="12">
                  <c:v>7.9692</c:v>
                </c:pt>
                <c:pt idx="13">
                  <c:v>9.1465</c:v>
                </c:pt>
                <c:pt idx="14">
                  <c:v>46.6402</c:v>
                </c:pt>
                <c:pt idx="15">
                  <c:v>1.1975</c:v>
                </c:pt>
                <c:pt idx="16">
                  <c:v>36.4794</c:v>
                </c:pt>
                <c:pt idx="17">
                  <c:v>10.3782</c:v>
                </c:pt>
                <c:pt idx="18">
                  <c:v>39.2143</c:v>
                </c:pt>
                <c:pt idx="19">
                  <c:v>17.2197</c:v>
                </c:pt>
                <c:pt idx="20">
                  <c:v>0.2138</c:v>
                </c:pt>
                <c:pt idx="21">
                  <c:v>28.3867</c:v>
                </c:pt>
                <c:pt idx="22">
                  <c:v>7.9866</c:v>
                </c:pt>
                <c:pt idx="23">
                  <c:v>9.1765</c:v>
                </c:pt>
                <c:pt idx="24">
                  <c:v>42.5597</c:v>
                </c:pt>
                <c:pt idx="25">
                  <c:v>12.1921</c:v>
                </c:pt>
                <c:pt idx="26">
                  <c:v>12.6073</c:v>
                </c:pt>
                <c:pt idx="27">
                  <c:v>16.1898</c:v>
                </c:pt>
                <c:pt idx="28">
                  <c:v>23.4721</c:v>
                </c:pt>
                <c:pt idx="29">
                  <c:v>51.5669</c:v>
                </c:pt>
                <c:pt idx="30">
                  <c:v>18.3411</c:v>
                </c:pt>
                <c:pt idx="31">
                  <c:v>0.0979</c:v>
                </c:pt>
                <c:pt idx="32">
                  <c:v>0.3999</c:v>
                </c:pt>
                <c:pt idx="33">
                  <c:v>0.8313</c:v>
                </c:pt>
                <c:pt idx="34">
                  <c:v>0.4473</c:v>
                </c:pt>
                <c:pt idx="35">
                  <c:v>11.2399</c:v>
                </c:pt>
                <c:pt idx="36">
                  <c:v>10.6109</c:v>
                </c:pt>
                <c:pt idx="37">
                  <c:v>45.2169</c:v>
                </c:pt>
                <c:pt idx="38">
                  <c:v>0.2735</c:v>
                </c:pt>
                <c:pt idx="39">
                  <c:v>0.0442</c:v>
                </c:pt>
                <c:pt idx="40">
                  <c:v>23.7942</c:v>
                </c:pt>
                <c:pt idx="41">
                  <c:v>0.0698</c:v>
                </c:pt>
                <c:pt idx="42">
                  <c:v>12.2434</c:v>
                </c:pt>
                <c:pt idx="43">
                  <c:v>1.031</c:v>
                </c:pt>
                <c:pt idx="44">
                  <c:v>0.4256</c:v>
                </c:pt>
                <c:pt idx="45">
                  <c:v>37.5757</c:v>
                </c:pt>
                <c:pt idx="46">
                  <c:v>21.7891</c:v>
                </c:pt>
                <c:pt idx="47">
                  <c:v>0.3178</c:v>
                </c:pt>
                <c:pt idx="48">
                  <c:v>30.427</c:v>
                </c:pt>
                <c:pt idx="49">
                  <c:v>9.8719</c:v>
                </c:pt>
                <c:pt idx="50">
                  <c:v>23.8471</c:v>
                </c:pt>
                <c:pt idx="51">
                  <c:v>65.6238</c:v>
                </c:pt>
                <c:pt idx="52">
                  <c:v>39.2042</c:v>
                </c:pt>
                <c:pt idx="53">
                  <c:v>0.0969</c:v>
                </c:pt>
                <c:pt idx="54">
                  <c:v>56.4658</c:v>
                </c:pt>
                <c:pt idx="55">
                  <c:v>1.4192</c:v>
                </c:pt>
                <c:pt idx="56">
                  <c:v>21.7464</c:v>
                </c:pt>
                <c:pt idx="57">
                  <c:v>5.8123</c:v>
                </c:pt>
                <c:pt idx="58">
                  <c:v>5.6528</c:v>
                </c:pt>
                <c:pt idx="59">
                  <c:v>0.4719</c:v>
                </c:pt>
                <c:pt idx="60">
                  <c:v>3.1958</c:v>
                </c:pt>
                <c:pt idx="61">
                  <c:v>1.0416</c:v>
                </c:pt>
                <c:pt idx="62">
                  <c:v>0.2811</c:v>
                </c:pt>
                <c:pt idx="63">
                  <c:v>45.4088</c:v>
                </c:pt>
                <c:pt idx="64">
                  <c:v>6.1572</c:v>
                </c:pt>
                <c:pt idx="65">
                  <c:v>0.4104</c:v>
                </c:pt>
                <c:pt idx="66">
                  <c:v>65.5309</c:v>
                </c:pt>
                <c:pt idx="67">
                  <c:v>51.2752</c:v>
                </c:pt>
                <c:pt idx="68">
                  <c:v>7.3806</c:v>
                </c:pt>
                <c:pt idx="69">
                  <c:v>23.3552</c:v>
                </c:pt>
                <c:pt idx="70">
                  <c:v>52.9529</c:v>
                </c:pt>
                <c:pt idx="71">
                  <c:v>25.2286</c:v>
                </c:pt>
                <c:pt idx="72">
                  <c:v>2.0807</c:v>
                </c:pt>
                <c:pt idx="73">
                  <c:v>0.4738</c:v>
                </c:pt>
                <c:pt idx="74">
                  <c:v>47.3843</c:v>
                </c:pt>
                <c:pt idx="75">
                  <c:v>40.3463</c:v>
                </c:pt>
                <c:pt idx="76">
                  <c:v>0.5168</c:v>
                </c:pt>
                <c:pt idx="77">
                  <c:v>61.509</c:v>
                </c:pt>
                <c:pt idx="78">
                  <c:v>47.6294</c:v>
                </c:pt>
                <c:pt idx="79">
                  <c:v>21.2844</c:v>
                </c:pt>
                <c:pt idx="80">
                  <c:v>15.6777</c:v>
                </c:pt>
                <c:pt idx="81">
                  <c:v>0</c:v>
                </c:pt>
                <c:pt idx="82">
                  <c:v>6.4003</c:v>
                </c:pt>
                <c:pt idx="83">
                  <c:v>0</c:v>
                </c:pt>
                <c:pt idx="84">
                  <c:v>0.2801</c:v>
                </c:pt>
                <c:pt idx="85">
                  <c:v>0.4268</c:v>
                </c:pt>
                <c:pt idx="86">
                  <c:v>8.8689</c:v>
                </c:pt>
                <c:pt idx="87">
                  <c:v>0.2949</c:v>
                </c:pt>
                <c:pt idx="88">
                  <c:v>4.443</c:v>
                </c:pt>
                <c:pt idx="89">
                  <c:v>23.795</c:v>
                </c:pt>
                <c:pt idx="90">
                  <c:v>21.7091</c:v>
                </c:pt>
                <c:pt idx="91">
                  <c:v>55.5775</c:v>
                </c:pt>
                <c:pt idx="92">
                  <c:v>3.1689</c:v>
                </c:pt>
                <c:pt idx="93">
                  <c:v>2.3522</c:v>
                </c:pt>
                <c:pt idx="94">
                  <c:v>NULL</c:v>
                </c:pt>
                <c:pt idx="95">
                  <c:v>8.5878</c:v>
                </c:pt>
                <c:pt idx="96">
                  <c:v>5.6521</c:v>
                </c:pt>
                <c:pt idx="97">
                  <c:v>33.411</c:v>
                </c:pt>
                <c:pt idx="98">
                  <c:v>45.1064</c:v>
                </c:pt>
                <c:pt idx="99">
                  <c:v>50.2223</c:v>
                </c:pt>
                <c:pt idx="100">
                  <c:v>38.2308</c:v>
                </c:pt>
                <c:pt idx="101">
                  <c:v>5.373</c:v>
                </c:pt>
                <c:pt idx="102">
                  <c:v>17.2174</c:v>
                </c:pt>
                <c:pt idx="103">
                  <c:v>0</c:v>
                </c:pt>
                <c:pt idx="104">
                  <c:v>15.6706</c:v>
                </c:pt>
                <c:pt idx="105">
                  <c:v>7.7299</c:v>
                </c:pt>
                <c:pt idx="106">
                  <c:v>0.6385</c:v>
                </c:pt>
                <c:pt idx="107">
                  <c:v>2.6615</c:v>
                </c:pt>
                <c:pt idx="108">
                  <c:v>15.2674</c:v>
                </c:pt>
                <c:pt idx="109">
                  <c:v>15.4942</c:v>
                </c:pt>
                <c:pt idx="110">
                  <c:v>3.1582</c:v>
                </c:pt>
                <c:pt idx="111">
                  <c:v>2.9084</c:v>
                </c:pt>
                <c:pt idx="112">
                  <c:v>49.8895</c:v>
                </c:pt>
                <c:pt idx="113">
                  <c:v>21.7463</c:v>
                </c:pt>
                <c:pt idx="114">
                  <c:v>1.5118</c:v>
                </c:pt>
                <c:pt idx="115">
                  <c:v>0.1535</c:v>
                </c:pt>
                <c:pt idx="116">
                  <c:v>7.5277</c:v>
                </c:pt>
                <c:pt idx="117">
                  <c:v>51.1745</c:v>
                </c:pt>
                <c:pt idx="118">
                  <c:v>45.0091</c:v>
                </c:pt>
                <c:pt idx="119">
                  <c:v>45.8613</c:v>
                </c:pt>
                <c:pt idx="120">
                  <c:v>0.1155</c:v>
                </c:pt>
                <c:pt idx="121">
                  <c:v>0.2306</c:v>
                </c:pt>
                <c:pt idx="122">
                  <c:v>0.4426</c:v>
                </c:pt>
                <c:pt idx="123">
                  <c:v>14.4407</c:v>
                </c:pt>
                <c:pt idx="124">
                  <c:v>35.4932</c:v>
                </c:pt>
                <c:pt idx="125">
                  <c:v>0.1492</c:v>
                </c:pt>
                <c:pt idx="126">
                  <c:v>21.7897</c:v>
                </c:pt>
                <c:pt idx="127">
                  <c:v>36.3971</c:v>
                </c:pt>
                <c:pt idx="128">
                  <c:v>1.3618</c:v>
                </c:pt>
                <c:pt idx="129">
                  <c:v>20.2206</c:v>
                </c:pt>
                <c:pt idx="130">
                  <c:v>5.5964</c:v>
                </c:pt>
                <c:pt idx="131">
                  <c:v>14.1376</c:v>
                </c:pt>
                <c:pt idx="132">
                  <c:v>19.2981</c:v>
                </c:pt>
                <c:pt idx="133">
                  <c:v>40.0071</c:v>
                </c:pt>
                <c:pt idx="134">
                  <c:v>29.3727</c:v>
                </c:pt>
                <c:pt idx="135">
                  <c:v>44.7269</c:v>
                </c:pt>
                <c:pt idx="136">
                  <c:v>31.7636</c:v>
                </c:pt>
                <c:pt idx="137">
                  <c:v>3.4119</c:v>
                </c:pt>
                <c:pt idx="138">
                  <c:v>0.718</c:v>
                </c:pt>
                <c:pt idx="139">
                  <c:v>1.162</c:v>
                </c:pt>
                <c:pt idx="140">
                  <c:v>6.6894</c:v>
                </c:pt>
                <c:pt idx="141">
                  <c:v>36.8526</c:v>
                </c:pt>
                <c:pt idx="142">
                  <c:v>3.3289</c:v>
                </c:pt>
                <c:pt idx="143">
                  <c:v>48.293</c:v>
                </c:pt>
                <c:pt idx="144">
                  <c:v>25.8218</c:v>
                </c:pt>
                <c:pt idx="145">
                  <c:v>34.885</c:v>
                </c:pt>
                <c:pt idx="146">
                  <c:v>0.2203</c:v>
                </c:pt>
                <c:pt idx="147">
                  <c:v>0.0373</c:v>
                </c:pt>
                <c:pt idx="148">
                  <c:v>0.1244</c:v>
                </c:pt>
                <c:pt idx="149">
                  <c:v>0</c:v>
                </c:pt>
                <c:pt idx="150">
                  <c:v>0</c:v>
                </c:pt>
                <c:pt idx="151">
                  <c:v>16.3174</c:v>
                </c:pt>
                <c:pt idx="152">
                  <c:v>NULL</c:v>
                </c:pt>
                <c:pt idx="153">
                  <c:v>0</c:v>
                </c:pt>
                <c:pt idx="154">
                  <c:v>27.0726</c:v>
                </c:pt>
                <c:pt idx="155">
                  <c:v>8.8138</c:v>
                </c:pt>
                <c:pt idx="156">
                  <c:v>0.6797</c:v>
                </c:pt>
                <c:pt idx="157">
                  <c:v>30.2929</c:v>
                </c:pt>
                <c:pt idx="158">
                  <c:v>13.6908</c:v>
                </c:pt>
                <c:pt idx="159">
                  <c:v>22.6971</c:v>
                </c:pt>
                <c:pt idx="160">
                  <c:v>0.4524</c:v>
                </c:pt>
                <c:pt idx="161">
                  <c:v>10.6886</c:v>
                </c:pt>
                <c:pt idx="162">
                  <c:v>12.297</c:v>
                </c:pt>
                <c:pt idx="163">
                  <c:v>3.4763</c:v>
                </c:pt>
                <c:pt idx="164">
                  <c:v>0</c:v>
                </c:pt>
                <c:pt idx="165">
                  <c:v>16.46</c:v>
                </c:pt>
                <c:pt idx="166">
                  <c:v>53.4554</c:v>
                </c:pt>
                <c:pt idx="167">
                  <c:v>0</c:v>
                </c:pt>
                <c:pt idx="168">
                  <c:v>16.9264</c:v>
                </c:pt>
                <c:pt idx="169">
                  <c:v>16.9338</c:v>
                </c:pt>
                <c:pt idx="170">
                  <c:v>14.3461</c:v>
                </c:pt>
                <c:pt idx="171">
                  <c:v>0.9844</c:v>
                </c:pt>
                <c:pt idx="172">
                  <c:v>33.7898</c:v>
                </c:pt>
                <c:pt idx="173">
                  <c:v>13.7483</c:v>
                </c:pt>
                <c:pt idx="174">
                  <c:v>16.4301</c:v>
                </c:pt>
                <c:pt idx="175">
                  <c:v>54.19</c:v>
                </c:pt>
                <c:pt idx="176">
                  <c:v>9.0557</c:v>
                </c:pt>
                <c:pt idx="177">
                  <c:v>7.2868</c:v>
                </c:pt>
                <c:pt idx="178">
                  <c:v>61.9925</c:v>
                </c:pt>
                <c:pt idx="179">
                  <c:v>2.7951</c:v>
                </c:pt>
                <c:pt idx="180">
                  <c:v>2.2729</c:v>
                </c:pt>
                <c:pt idx="181">
                  <c:v>0.5242</c:v>
                </c:pt>
                <c:pt idx="182">
                  <c:v>34.5115</c:v>
                </c:pt>
                <c:pt idx="183">
                  <c:v>44.2763</c:v>
                </c:pt>
                <c:pt idx="184">
                  <c:v>0.092</c:v>
                </c:pt>
                <c:pt idx="185">
                  <c:v>35.3906</c:v>
                </c:pt>
                <c:pt idx="186">
                  <c:v>0</c:v>
                </c:pt>
                <c:pt idx="187">
                  <c:v>48.2623</c:v>
                </c:pt>
                <c:pt idx="188">
                  <c:v>56.3629</c:v>
                </c:pt>
                <c:pt idx="189">
                  <c:v>3.0436</c:v>
                </c:pt>
                <c:pt idx="190">
                  <c:v>0.1595</c:v>
                </c:pt>
                <c:pt idx="191">
                  <c:v>6.7688</c:v>
                </c:pt>
                <c:pt idx="192">
                  <c:v>48.0637</c:v>
                </c:pt>
                <c:pt idx="193">
                  <c:v>0.1658</c:v>
                </c:pt>
                <c:pt idx="194">
                  <c:v>28.2838</c:v>
                </c:pt>
                <c:pt idx="195">
                  <c:v>3.0809</c:v>
                </c:pt>
                <c:pt idx="196">
                  <c:v>0.1386</c:v>
                </c:pt>
                <c:pt idx="197">
                  <c:v>13.2326</c:v>
                </c:pt>
                <c:pt idx="198">
                  <c:v>24.7293</c:v>
                </c:pt>
                <c:pt idx="199">
                  <c:v>47.5078</c:v>
                </c:pt>
                <c:pt idx="200">
                  <c:v>0.2688</c:v>
                </c:pt>
                <c:pt idx="201">
                  <c:v>28.0199</c:v>
                </c:pt>
                <c:pt idx="202">
                  <c:v>0.1824</c:v>
                </c:pt>
                <c:pt idx="203">
                  <c:v>0.0621</c:v>
                </c:pt>
                <c:pt idx="204">
                  <c:v>6.5392</c:v>
                </c:pt>
                <c:pt idx="205">
                  <c:v>1.7606</c:v>
                </c:pt>
                <c:pt idx="206">
                  <c:v>0.453</c:v>
                </c:pt>
                <c:pt idx="207">
                  <c:v>0</c:v>
                </c:pt>
                <c:pt idx="208">
                  <c:v>15.2636</c:v>
                </c:pt>
                <c:pt idx="209">
                  <c:v>12.0066</c:v>
                </c:pt>
                <c:pt idx="210">
                  <c:v>9.3438</c:v>
                </c:pt>
                <c:pt idx="211">
                  <c:v>19.9041</c:v>
                </c:pt>
                <c:pt idx="212">
                  <c:v>0</c:v>
                </c:pt>
                <c:pt idx="213">
                  <c:v>14.142</c:v>
                </c:pt>
                <c:pt idx="214">
                  <c:v>0.1785</c:v>
                </c:pt>
                <c:pt idx="215">
                  <c:v>0.3694</c:v>
                </c:pt>
                <c:pt idx="216">
                  <c:v>12.5868</c:v>
                </c:pt>
                <c:pt idx="217">
                  <c:v>10.9921</c:v>
                </c:pt>
                <c:pt idx="218">
                  <c:v>35.185</c:v>
                </c:pt>
                <c:pt idx="219">
                  <c:v>28.6507</c:v>
                </c:pt>
                <c:pt idx="220">
                  <c:v>0</c:v>
                </c:pt>
                <c:pt idx="221">
                  <c:v>28.7908</c:v>
                </c:pt>
                <c:pt idx="222">
                  <c:v>0.7167</c:v>
                </c:pt>
                <c:pt idx="223">
                  <c:v>3.752</c:v>
                </c:pt>
                <c:pt idx="224">
                  <c:v>5.6751</c:v>
                </c:pt>
                <c:pt idx="225">
                  <c:v>1.9323</c:v>
                </c:pt>
                <c:pt idx="226">
                  <c:v>11.7818</c:v>
                </c:pt>
                <c:pt idx="227">
                  <c:v>6.5451</c:v>
                </c:pt>
                <c:pt idx="228">
                  <c:v>0</c:v>
                </c:pt>
                <c:pt idx="229">
                  <c:v>0.0362</c:v>
                </c:pt>
                <c:pt idx="230">
                  <c:v>1.7129</c:v>
                </c:pt>
                <c:pt idx="231">
                  <c:v>1.6105</c:v>
                </c:pt>
              </c:strCache>
            </c:strRef>
          </c:xVal>
          <c:yVal>
            <c:numRef>
              <c:f>Sheet10!$C$2:$C$233</c:f>
              <c:numCache>
                <c:formatCode>General</c:formatCode>
                <c:ptCount val="232"/>
                <c:pt idx="0">
                  <c:v>1803.9870000000001</c:v>
                </c:pt>
                <c:pt idx="1">
                  <c:v>11803.431</c:v>
                </c:pt>
                <c:pt idx="2">
                  <c:v>13913.839</c:v>
                </c:pt>
                <c:pt idx="3">
                  <c:v>0</c:v>
                </c:pt>
                <c:pt idx="4">
                  <c:v>5819.4949999999999</c:v>
                </c:pt>
                <c:pt idx="5">
                  <c:v>0</c:v>
                </c:pt>
                <c:pt idx="6">
                  <c:v>21490.942999999999</c:v>
                </c:pt>
                <c:pt idx="7">
                  <c:v>18933.906999999999</c:v>
                </c:pt>
                <c:pt idx="8">
                  <c:v>8787.58</c:v>
                </c:pt>
                <c:pt idx="9">
                  <c:v>35973.781000000003</c:v>
                </c:pt>
                <c:pt idx="10">
                  <c:v>44648.71</c:v>
                </c:pt>
                <c:pt idx="11">
                  <c:v>45436.686000000002</c:v>
                </c:pt>
                <c:pt idx="12">
                  <c:v>15847.419</c:v>
                </c:pt>
                <c:pt idx="13">
                  <c:v>27717.847000000002</c:v>
                </c:pt>
                <c:pt idx="14">
                  <c:v>43290.705000000002</c:v>
                </c:pt>
                <c:pt idx="15">
                  <c:v>3523.9839999999999</c:v>
                </c:pt>
                <c:pt idx="16">
                  <c:v>16978.067999999999</c:v>
                </c:pt>
                <c:pt idx="17">
                  <c:v>17167.967000000001</c:v>
                </c:pt>
                <c:pt idx="18">
                  <c:v>42658.576000000001</c:v>
                </c:pt>
                <c:pt idx="19">
                  <c:v>7824.3620000000001</c:v>
                </c:pt>
                <c:pt idx="20">
                  <c:v>2064.2359999999999</c:v>
                </c:pt>
                <c:pt idx="21">
                  <c:v>50669.315000000002</c:v>
                </c:pt>
                <c:pt idx="22">
                  <c:v>8708.5969999999998</c:v>
                </c:pt>
                <c:pt idx="23">
                  <c:v>6885.8289999999997</c:v>
                </c:pt>
                <c:pt idx="24">
                  <c:v>0</c:v>
                </c:pt>
                <c:pt idx="25">
                  <c:v>11713.895</c:v>
                </c:pt>
                <c:pt idx="26">
                  <c:v>15807.374</c:v>
                </c:pt>
                <c:pt idx="27">
                  <c:v>14103.451999999999</c:v>
                </c:pt>
                <c:pt idx="28">
                  <c:v>0</c:v>
                </c:pt>
                <c:pt idx="29">
                  <c:v>71809.251000000004</c:v>
                </c:pt>
                <c:pt idx="30">
                  <c:v>18563.307000000001</c:v>
                </c:pt>
                <c:pt idx="31">
                  <c:v>1703.1020000000001</c:v>
                </c:pt>
                <c:pt idx="32">
                  <c:v>702.22500000000002</c:v>
                </c:pt>
                <c:pt idx="33">
                  <c:v>3645.07</c:v>
                </c:pt>
                <c:pt idx="34">
                  <c:v>3364.9259999999999</c:v>
                </c:pt>
                <c:pt idx="35">
                  <c:v>44017.591</c:v>
                </c:pt>
                <c:pt idx="36">
                  <c:v>6222.5540000000001</c:v>
                </c:pt>
                <c:pt idx="37">
                  <c:v>49903.029000000002</c:v>
                </c:pt>
                <c:pt idx="38">
                  <c:v>661.24</c:v>
                </c:pt>
                <c:pt idx="39">
                  <c:v>1768.153</c:v>
                </c:pt>
                <c:pt idx="40">
                  <c:v>22767.037</c:v>
                </c:pt>
                <c:pt idx="41">
                  <c:v>15308.712</c:v>
                </c:pt>
                <c:pt idx="42">
                  <c:v>13254.949000000001</c:v>
                </c:pt>
                <c:pt idx="43">
                  <c:v>1413.89</c:v>
                </c:pt>
                <c:pt idx="44">
                  <c:v>4881.4059999999999</c:v>
                </c:pt>
                <c:pt idx="45">
                  <c:v>0</c:v>
                </c:pt>
                <c:pt idx="46">
                  <c:v>15524.995000000001</c:v>
                </c:pt>
                <c:pt idx="47">
                  <c:v>3601.0059999999999</c:v>
                </c:pt>
                <c:pt idx="48">
                  <c:v>22669.796999999999</c:v>
                </c:pt>
                <c:pt idx="49">
                  <c:v>0</c:v>
                </c:pt>
                <c:pt idx="50">
                  <c:v>0</c:v>
                </c:pt>
                <c:pt idx="51">
                  <c:v>32415.132000000001</c:v>
                </c:pt>
                <c:pt idx="52">
                  <c:v>32605.905999999999</c:v>
                </c:pt>
                <c:pt idx="53">
                  <c:v>808.13300000000004</c:v>
                </c:pt>
                <c:pt idx="54">
                  <c:v>46682.514999999999</c:v>
                </c:pt>
                <c:pt idx="55">
                  <c:v>2705.4059999999999</c:v>
                </c:pt>
                <c:pt idx="56">
                  <c:v>9673.3670000000002</c:v>
                </c:pt>
                <c:pt idx="57">
                  <c:v>14600.861000000001</c:v>
                </c:pt>
                <c:pt idx="58">
                  <c:v>10581.936</c:v>
                </c:pt>
                <c:pt idx="59">
                  <c:v>10550.206</c:v>
                </c:pt>
                <c:pt idx="60">
                  <c:v>7292.4579999999996</c:v>
                </c:pt>
                <c:pt idx="61">
                  <c:v>22604.873</c:v>
                </c:pt>
                <c:pt idx="62">
                  <c:v>1510.4590000000001</c:v>
                </c:pt>
                <c:pt idx="63">
                  <c:v>29481.252</c:v>
                </c:pt>
                <c:pt idx="64">
                  <c:v>7738.9750000000004</c:v>
                </c:pt>
                <c:pt idx="65">
                  <c:v>1729.9269999999999</c:v>
                </c:pt>
                <c:pt idx="66">
                  <c:v>0</c:v>
                </c:pt>
                <c:pt idx="67">
                  <c:v>0</c:v>
                </c:pt>
                <c:pt idx="68">
                  <c:v>8702.9750000000004</c:v>
                </c:pt>
                <c:pt idx="69">
                  <c:v>40585.720999999998</c:v>
                </c:pt>
                <c:pt idx="70">
                  <c:v>38605.671000000002</c:v>
                </c:pt>
                <c:pt idx="71">
                  <c:v>0</c:v>
                </c:pt>
                <c:pt idx="72">
                  <c:v>16562.413</c:v>
                </c:pt>
                <c:pt idx="73">
                  <c:v>1561.7670000000001</c:v>
                </c:pt>
                <c:pt idx="74">
                  <c:v>9745.0789999999997</c:v>
                </c:pt>
                <c:pt idx="75">
                  <c:v>45229.245000000003</c:v>
                </c:pt>
                <c:pt idx="76">
                  <c:v>4227.63</c:v>
                </c:pt>
                <c:pt idx="77">
                  <c:v>0</c:v>
                </c:pt>
                <c:pt idx="78">
                  <c:v>24574.382000000001</c:v>
                </c:pt>
                <c:pt idx="79">
                  <c:v>0</c:v>
                </c:pt>
                <c:pt idx="80">
                  <c:v>13593.877</c:v>
                </c:pt>
                <c:pt idx="81">
                  <c:v>0</c:v>
                </c:pt>
                <c:pt idx="82">
                  <c:v>7423.808</c:v>
                </c:pt>
                <c:pt idx="83">
                  <c:v>0</c:v>
                </c:pt>
                <c:pt idx="84">
                  <c:v>1998.9259999999999</c:v>
                </c:pt>
                <c:pt idx="85">
                  <c:v>1548.675</c:v>
                </c:pt>
                <c:pt idx="86">
                  <c:v>7435.0469999999996</c:v>
                </c:pt>
                <c:pt idx="87">
                  <c:v>1653.173</c:v>
                </c:pt>
                <c:pt idx="88">
                  <c:v>4541.7950000000001</c:v>
                </c:pt>
                <c:pt idx="89">
                  <c:v>56054.92</c:v>
                </c:pt>
                <c:pt idx="90">
                  <c:v>26777.561000000002</c:v>
                </c:pt>
                <c:pt idx="91">
                  <c:v>46482.957999999999</c:v>
                </c:pt>
                <c:pt idx="92">
                  <c:v>6426.674</c:v>
                </c:pt>
                <c:pt idx="93">
                  <c:v>11188.744000000001</c:v>
                </c:pt>
                <c:pt idx="94">
                  <c:v>0</c:v>
                </c:pt>
                <c:pt idx="95">
                  <c:v>19082.62</c:v>
                </c:pt>
                <c:pt idx="96">
                  <c:v>15663.986000000001</c:v>
                </c:pt>
                <c:pt idx="97">
                  <c:v>67335.293000000005</c:v>
                </c:pt>
                <c:pt idx="98">
                  <c:v>0</c:v>
                </c:pt>
                <c:pt idx="99">
                  <c:v>33132.32</c:v>
                </c:pt>
                <c:pt idx="100">
                  <c:v>35220.084000000003</c:v>
                </c:pt>
                <c:pt idx="101">
                  <c:v>8193.5709999999999</c:v>
                </c:pt>
                <c:pt idx="102">
                  <c:v>39002.222999999998</c:v>
                </c:pt>
                <c:pt idx="103">
                  <c:v>0</c:v>
                </c:pt>
                <c:pt idx="104">
                  <c:v>8337.49</c:v>
                </c:pt>
                <c:pt idx="105">
                  <c:v>24055.588</c:v>
                </c:pt>
                <c:pt idx="106">
                  <c:v>2993.0279999999998</c:v>
                </c:pt>
                <c:pt idx="107">
                  <c:v>1981.1320000000001</c:v>
                </c:pt>
                <c:pt idx="108">
                  <c:v>9795.8340000000007</c:v>
                </c:pt>
                <c:pt idx="109">
                  <c:v>65530.536999999997</c:v>
                </c:pt>
                <c:pt idx="110">
                  <c:v>3393.4740000000002</c:v>
                </c:pt>
                <c:pt idx="111">
                  <c:v>6397.36</c:v>
                </c:pt>
                <c:pt idx="112">
                  <c:v>25063.846000000001</c:v>
                </c:pt>
                <c:pt idx="113">
                  <c:v>13367.565000000001</c:v>
                </c:pt>
                <c:pt idx="114">
                  <c:v>2851.1529999999998</c:v>
                </c:pt>
                <c:pt idx="115">
                  <c:v>752.78800000000001</c:v>
                </c:pt>
                <c:pt idx="116">
                  <c:v>17881.508999999998</c:v>
                </c:pt>
                <c:pt idx="117">
                  <c:v>0</c:v>
                </c:pt>
                <c:pt idx="118">
                  <c:v>29524.264999999999</c:v>
                </c:pt>
                <c:pt idx="119">
                  <c:v>94277.964999999997</c:v>
                </c:pt>
                <c:pt idx="120">
                  <c:v>104861.851</c:v>
                </c:pt>
                <c:pt idx="121">
                  <c:v>1416.44</c:v>
                </c:pt>
                <c:pt idx="122">
                  <c:v>1095.0419999999999</c:v>
                </c:pt>
                <c:pt idx="123">
                  <c:v>26808.164000000001</c:v>
                </c:pt>
                <c:pt idx="124">
                  <c:v>15183.616</c:v>
                </c:pt>
                <c:pt idx="125">
                  <c:v>2014.306</c:v>
                </c:pt>
                <c:pt idx="126">
                  <c:v>36513.322999999997</c:v>
                </c:pt>
                <c:pt idx="127">
                  <c:v>3819.2020000000002</c:v>
                </c:pt>
                <c:pt idx="128">
                  <c:v>3597.6329999999998</c:v>
                </c:pt>
                <c:pt idx="129">
                  <c:v>20292.744999999999</c:v>
                </c:pt>
                <c:pt idx="130">
                  <c:v>17336.469000000001</c:v>
                </c:pt>
                <c:pt idx="131">
                  <c:v>3299.4639999999999</c:v>
                </c:pt>
                <c:pt idx="132">
                  <c:v>5189.9719999999998</c:v>
                </c:pt>
                <c:pt idx="133">
                  <c:v>0</c:v>
                </c:pt>
                <c:pt idx="134">
                  <c:v>11840.846</c:v>
                </c:pt>
                <c:pt idx="135">
                  <c:v>16409.288</c:v>
                </c:pt>
                <c:pt idx="136">
                  <c:v>0</c:v>
                </c:pt>
                <c:pt idx="137">
                  <c:v>7485.0129999999999</c:v>
                </c:pt>
                <c:pt idx="138">
                  <c:v>1136.1030000000001</c:v>
                </c:pt>
                <c:pt idx="139">
                  <c:v>5591.5969999999998</c:v>
                </c:pt>
                <c:pt idx="140">
                  <c:v>9541.8080000000009</c:v>
                </c:pt>
                <c:pt idx="141">
                  <c:v>12895.635</c:v>
                </c:pt>
                <c:pt idx="142">
                  <c:v>2442.8040000000001</c:v>
                </c:pt>
                <c:pt idx="143">
                  <c:v>48472.544999999998</c:v>
                </c:pt>
                <c:pt idx="144">
                  <c:v>0</c:v>
                </c:pt>
                <c:pt idx="145">
                  <c:v>36085.843000000001</c:v>
                </c:pt>
                <c:pt idx="146">
                  <c:v>5321.4440000000004</c:v>
                </c:pt>
                <c:pt idx="147">
                  <c:v>926</c:v>
                </c:pt>
                <c:pt idx="148">
                  <c:v>5338.4539999999997</c:v>
                </c:pt>
                <c:pt idx="149">
                  <c:v>0</c:v>
                </c:pt>
                <c:pt idx="150">
                  <c:v>0</c:v>
                </c:pt>
                <c:pt idx="151">
                  <c:v>13111.214</c:v>
                </c:pt>
                <c:pt idx="152">
                  <c:v>0</c:v>
                </c:pt>
                <c:pt idx="153">
                  <c:v>0</c:v>
                </c:pt>
                <c:pt idx="154">
                  <c:v>64800.057000000001</c:v>
                </c:pt>
                <c:pt idx="155">
                  <c:v>37960.709000000003</c:v>
                </c:pt>
                <c:pt idx="156">
                  <c:v>5034.7079999999996</c:v>
                </c:pt>
                <c:pt idx="157">
                  <c:v>13240.405000000001</c:v>
                </c:pt>
                <c:pt idx="158">
                  <c:v>4449.8980000000001</c:v>
                </c:pt>
                <c:pt idx="159">
                  <c:v>22267.037</c:v>
                </c:pt>
                <c:pt idx="160">
                  <c:v>3823.194</c:v>
                </c:pt>
                <c:pt idx="161">
                  <c:v>8827.01</c:v>
                </c:pt>
                <c:pt idx="162">
                  <c:v>12236.706</c:v>
                </c:pt>
                <c:pt idx="163">
                  <c:v>7599.1880000000001</c:v>
                </c:pt>
                <c:pt idx="164">
                  <c:v>0</c:v>
                </c:pt>
                <c:pt idx="165">
                  <c:v>27216.445</c:v>
                </c:pt>
                <c:pt idx="166">
                  <c:v>27936.896000000001</c:v>
                </c:pt>
                <c:pt idx="167">
                  <c:v>35044.67</c:v>
                </c:pt>
                <c:pt idx="168">
                  <c:v>116935.6</c:v>
                </c:pt>
                <c:pt idx="169">
                  <c:v>23313.199000000001</c:v>
                </c:pt>
                <c:pt idx="170">
                  <c:v>24765.954000000002</c:v>
                </c:pt>
                <c:pt idx="171">
                  <c:v>1854.211</c:v>
                </c:pt>
                <c:pt idx="172">
                  <c:v>0</c:v>
                </c:pt>
                <c:pt idx="173">
                  <c:v>24654.384999999998</c:v>
                </c:pt>
                <c:pt idx="174">
                  <c:v>12951.839</c:v>
                </c:pt>
                <c:pt idx="175">
                  <c:v>0</c:v>
                </c:pt>
                <c:pt idx="176">
                  <c:v>10727.146000000001</c:v>
                </c:pt>
                <c:pt idx="177">
                  <c:v>6021.5569999999998</c:v>
                </c:pt>
                <c:pt idx="178">
                  <c:v>56861.47</c:v>
                </c:pt>
                <c:pt idx="179">
                  <c:v>3052.7139999999999</c:v>
                </c:pt>
                <c:pt idx="180">
                  <c:v>49045.411</c:v>
                </c:pt>
                <c:pt idx="181">
                  <c:v>2470.58</c:v>
                </c:pt>
                <c:pt idx="182">
                  <c:v>14048.880999999999</c:v>
                </c:pt>
                <c:pt idx="183">
                  <c:v>26382.287</c:v>
                </c:pt>
                <c:pt idx="184">
                  <c:v>1390.3</c:v>
                </c:pt>
                <c:pt idx="185">
                  <c:v>85535.383000000002</c:v>
                </c:pt>
                <c:pt idx="186">
                  <c:v>36327.232000000004</c:v>
                </c:pt>
                <c:pt idx="187">
                  <c:v>30155.151999999998</c:v>
                </c:pt>
                <c:pt idx="188">
                  <c:v>31400.84</c:v>
                </c:pt>
                <c:pt idx="189">
                  <c:v>2205.9229999999998</c:v>
                </c:pt>
                <c:pt idx="190">
                  <c:v>0</c:v>
                </c:pt>
                <c:pt idx="191">
                  <c:v>12294.876</c:v>
                </c:pt>
                <c:pt idx="192">
                  <c:v>35938.374000000003</c:v>
                </c:pt>
                <c:pt idx="193">
                  <c:v>1569.8879999999999</c:v>
                </c:pt>
                <c:pt idx="194">
                  <c:v>34272.36</c:v>
                </c:pt>
                <c:pt idx="195">
                  <c:v>11669.076999999999</c:v>
                </c:pt>
                <c:pt idx="196">
                  <c:v>4466.5069999999996</c:v>
                </c:pt>
                <c:pt idx="197">
                  <c:v>13767.119000000001</c:v>
                </c:pt>
                <c:pt idx="198">
                  <c:v>46949.283000000003</c:v>
                </c:pt>
                <c:pt idx="199">
                  <c:v>57410.165999999997</c:v>
                </c:pt>
                <c:pt idx="200">
                  <c:v>0</c:v>
                </c:pt>
                <c:pt idx="201">
                  <c:v>0</c:v>
                </c:pt>
                <c:pt idx="202">
                  <c:v>2896.913</c:v>
                </c:pt>
                <c:pt idx="203">
                  <c:v>2683.3040000000001</c:v>
                </c:pt>
                <c:pt idx="204">
                  <c:v>16277.671</c:v>
                </c:pt>
                <c:pt idx="205">
                  <c:v>6570.1019999999999</c:v>
                </c:pt>
                <c:pt idx="206">
                  <c:v>1429.8130000000001</c:v>
                </c:pt>
                <c:pt idx="207">
                  <c:v>0</c:v>
                </c:pt>
                <c:pt idx="208">
                  <c:v>5425.6210000000001</c:v>
                </c:pt>
                <c:pt idx="209">
                  <c:v>28763.071</c:v>
                </c:pt>
                <c:pt idx="210">
                  <c:v>10849.297</c:v>
                </c:pt>
                <c:pt idx="211">
                  <c:v>25129.341</c:v>
                </c:pt>
                <c:pt idx="212">
                  <c:v>16389.023000000001</c:v>
                </c:pt>
                <c:pt idx="213">
                  <c:v>0</c:v>
                </c:pt>
                <c:pt idx="214">
                  <c:v>3575.1039999999998</c:v>
                </c:pt>
                <c:pt idx="215">
                  <c:v>1697.7070000000001</c:v>
                </c:pt>
                <c:pt idx="216">
                  <c:v>7894.393</c:v>
                </c:pt>
                <c:pt idx="217">
                  <c:v>67293.482999999993</c:v>
                </c:pt>
                <c:pt idx="218">
                  <c:v>39753.243999999999</c:v>
                </c:pt>
                <c:pt idx="219">
                  <c:v>54225.446000000004</c:v>
                </c:pt>
                <c:pt idx="220">
                  <c:v>0</c:v>
                </c:pt>
                <c:pt idx="221">
                  <c:v>20551.409</c:v>
                </c:pt>
                <c:pt idx="222">
                  <c:v>6253.1040000000003</c:v>
                </c:pt>
                <c:pt idx="223">
                  <c:v>2921.9090000000001</c:v>
                </c:pt>
                <c:pt idx="224">
                  <c:v>0</c:v>
                </c:pt>
                <c:pt idx="225">
                  <c:v>16745.022000000001</c:v>
                </c:pt>
                <c:pt idx="226">
                  <c:v>6171.884</c:v>
                </c:pt>
                <c:pt idx="227">
                  <c:v>0</c:v>
                </c:pt>
                <c:pt idx="228">
                  <c:v>0</c:v>
                </c:pt>
                <c:pt idx="229">
                  <c:v>1479.1469999999999</c:v>
                </c:pt>
                <c:pt idx="230">
                  <c:v>3689.2510000000002</c:v>
                </c:pt>
                <c:pt idx="231">
                  <c:v>1899.7750000000001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898-4B4D-B2DE-31024B4ADA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70628767"/>
        <c:axId val="1261239679"/>
      </c:scatterChart>
      <c:valAx>
        <c:axId val="1270628767"/>
        <c:scaling>
          <c:orientation val="minMax"/>
          <c:max val="7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 b="1"/>
                  <a:t>Spread</a:t>
                </a:r>
                <a:r>
                  <a:rPr lang="en-IN" sz="1600" b="1" baseline="0"/>
                  <a:t> Rate</a:t>
                </a:r>
                <a:endParaRPr lang="en-IN" sz="16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1239679"/>
        <c:crosses val="autoZero"/>
        <c:crossBetween val="midCat"/>
      </c:valAx>
      <c:valAx>
        <c:axId val="12612396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 b="1"/>
                  <a:t>GDP</a:t>
                </a:r>
                <a:r>
                  <a:rPr lang="en-IN" sz="1600" b="1" baseline="0"/>
                  <a:t> Per Capita</a:t>
                </a:r>
                <a:endParaRPr lang="en-IN" sz="16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06287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8216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1986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9331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450939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185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66501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0345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9332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2074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17A70-33FE-4CE2-B37D-D37E20C48A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163CB-11F7-404E-BAFC-B565E43E07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77ACC-5538-4BA7-B45C-01C66C518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748C0-624B-4F25-8FF3-E5740A2E5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14FB5-945D-4DA0-8AA7-16E4CD321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34878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248F1-0E01-4C9E-B37B-3ACAF320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ED4EA-2CB9-4BA8-AF51-CC82BA224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468397-920C-410B-988E-C0E7729E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DF6A3-D48B-4EEE-B95D-A31CE0C27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CA9E9-AD7E-416D-88D4-417C8EC59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527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09429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02BEC-B47B-4018-B4E5-7498779E3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2AF532-D3D4-41AA-9B5E-D12B8FF53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5CBD7-4848-4FFA-BB50-743D93CAC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EE633-9710-403B-9661-C21E06002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6CC83-7DDB-4F10-B3C6-911D1658B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96438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178B6-1465-4BED-8B2D-005C0A427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F9195-2BF4-481F-98BA-F8C29B218F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F1C392-19DD-420F-ABC0-50EFA5E7F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4CF256-8EB5-4347-8FD2-FB3F10374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681A4-C902-470B-9294-BFAAF54CD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F62BB1-5E57-4581-9123-DD917D396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60491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3B73C-25D7-4F49-90A4-80F25F2F1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45A01-EC6F-4521-99E8-403495948A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F5EAF3-4A08-46C9-8866-2298E7764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0FC4DD-58F3-4649-9F69-B4188B7ED7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F3414B-C4DB-4AD5-8994-D8FE639B4C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F5A495-C7CC-46A0-83EE-6FDF07455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906E74-31CF-4AE4-96CF-375328B57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3DE454-1263-49A5-8AFE-D87D0A33D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31150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EAEBE-7949-4663-BA92-A1C2A137D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0DB31D-73E7-4371-BF59-FC4054A10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DF4E9F-B8E6-4833-AE33-A829CE9BA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9D1A1D-BEF9-48E3-8B16-B34A01F87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48270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53F3E9-B4E1-4D27-B1BF-8B63EDBAE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E04373-8B8F-470B-AA28-4E3B9AB0F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49F251-C533-4613-9CD0-929076E09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9667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C1C41-E533-4B54-9DA4-3ED305931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83E66-0ACD-4829-972C-47BE6B99F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E129B-B92A-49F5-8D16-71D88FDC6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64313-2D41-468F-AFDB-46B3F798B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8E59A9-49C4-4F41-991C-A7A817236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132F13-01FF-473D-A063-44D5FC8D1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02065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BAFC2-A0B9-43DA-81DC-E1DE24331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4E75D7-904B-4380-A5B7-5BA311ED20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F602D8-BAE9-4BAE-8AF2-474857E0C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9F57F6-88C6-4F0F-81DB-39D53F89A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67770-0C39-4E36-8ABE-10039E855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326B97-CEBA-4C20-A36D-1EDBECDC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22076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498A-4080-46FC-9792-C5FEC61C7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E82F7-639D-4B77-B3AC-E18BF61A98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5B228-770E-46A7-A3B5-5EB9FF234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CB54B8-A226-496A-831F-241704A68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DF7D4-D616-4D1B-8F37-5DE6660CF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8891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18D3D7-EC06-446A-8451-F78B3E546B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08FD8-A489-48A7-8109-01E21F73FC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122D5-9C00-44AB-B752-CAA087679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1714-B7DC-4740-B3CB-0A7ADC8B0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1B264-EAD1-4F55-9380-E5B49CAF2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877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379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3712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4785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64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769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329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856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87502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B2B604-02EA-46F4-BC05-C7DEEB4BC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CF4EDC-066D-45DC-B1A6-70E81A453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57D61-54BF-4020-ADB6-24F6CE6196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4DB8F-A51F-4419-BD85-024AEA979FFE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B9CC-2216-45D2-8D5B-5212AFFA22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F87E4-A635-4505-9C55-23FC6558C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C848E-BF15-4EFE-BB42-2E10B110D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11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BE71916-3D9B-4C58-992E-7EC808A67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D00DC2-0DA6-4849-9EBE-371EF80F8911}"/>
              </a:ext>
            </a:extLst>
          </p:cNvPr>
          <p:cNvSpPr txBox="1"/>
          <p:nvPr/>
        </p:nvSpPr>
        <p:spPr>
          <a:xfrm>
            <a:off x="9719035" y="631596"/>
            <a:ext cx="227186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</a:rPr>
              <a:t>DETAILED ANALYSIS OF SPREAD AND CONTROL OF COVID 19</a:t>
            </a:r>
          </a:p>
        </p:txBody>
      </p:sp>
    </p:spTree>
    <p:extLst>
      <p:ext uri="{BB962C8B-B14F-4D97-AF65-F5344CB8AC3E}">
        <p14:creationId xmlns:p14="http://schemas.microsoft.com/office/powerpoint/2010/main" val="1640311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9F2ECDA-9F47-42F6-88BC-A1D4D95C83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8234489"/>
              </p:ext>
            </p:extLst>
          </p:nvPr>
        </p:nvGraphicFramePr>
        <p:xfrm>
          <a:off x="361951" y="161080"/>
          <a:ext cx="9591674" cy="59920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066373D-B4D1-4D95-B5EC-95B47F79826C}"/>
              </a:ext>
            </a:extLst>
          </p:cNvPr>
          <p:cNvSpPr txBox="1"/>
          <p:nvPr/>
        </p:nvSpPr>
        <p:spPr>
          <a:xfrm>
            <a:off x="10229850" y="714375"/>
            <a:ext cx="1771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C00000"/>
                </a:solidFill>
              </a:rPr>
              <a:t>Asia</a:t>
            </a:r>
            <a:r>
              <a:rPr lang="en-IN" dirty="0"/>
              <a:t> Has The Highest Vaccination Rate</a:t>
            </a:r>
          </a:p>
        </p:txBody>
      </p:sp>
    </p:spTree>
    <p:extLst>
      <p:ext uri="{BB962C8B-B14F-4D97-AF65-F5344CB8AC3E}">
        <p14:creationId xmlns:p14="http://schemas.microsoft.com/office/powerpoint/2010/main" val="1919648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142E0D6-F24E-4848-B0CF-B7C6996E7B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0970139"/>
              </p:ext>
            </p:extLst>
          </p:nvPr>
        </p:nvGraphicFramePr>
        <p:xfrm>
          <a:off x="0" y="89534"/>
          <a:ext cx="10734675" cy="6616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ECBCF8B-EC60-4372-9888-8347214E2111}"/>
              </a:ext>
            </a:extLst>
          </p:cNvPr>
          <p:cNvSpPr txBox="1"/>
          <p:nvPr/>
        </p:nvSpPr>
        <p:spPr>
          <a:xfrm>
            <a:off x="10887074" y="561975"/>
            <a:ext cx="130492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C00000"/>
                </a:solidFill>
              </a:rPr>
              <a:t>Cuba</a:t>
            </a:r>
            <a:r>
              <a:rPr lang="en-IN" dirty="0"/>
              <a:t> Has The Highest Vaccination Rate With Respect To Their Population</a:t>
            </a:r>
          </a:p>
        </p:txBody>
      </p:sp>
    </p:spTree>
    <p:extLst>
      <p:ext uri="{BB962C8B-B14F-4D97-AF65-F5344CB8AC3E}">
        <p14:creationId xmlns:p14="http://schemas.microsoft.com/office/powerpoint/2010/main" val="2591022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6F10DD-6028-4919-B7BE-94B29A9AEE5B}"/>
              </a:ext>
            </a:extLst>
          </p:cNvPr>
          <p:cNvSpPr txBox="1"/>
          <p:nvPr/>
        </p:nvSpPr>
        <p:spPr>
          <a:xfrm>
            <a:off x="5019675" y="2962274"/>
            <a:ext cx="4781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i="1" dirty="0"/>
              <a:t>THANK  YOU</a:t>
            </a:r>
          </a:p>
        </p:txBody>
      </p:sp>
    </p:spTree>
    <p:extLst>
      <p:ext uri="{BB962C8B-B14F-4D97-AF65-F5344CB8AC3E}">
        <p14:creationId xmlns:p14="http://schemas.microsoft.com/office/powerpoint/2010/main" val="190738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9F9A265-4FC1-43F4-9875-AF2AD764CD9D}"/>
              </a:ext>
            </a:extLst>
          </p:cNvPr>
          <p:cNvSpPr/>
          <p:nvPr/>
        </p:nvSpPr>
        <p:spPr>
          <a:xfrm>
            <a:off x="4402318" y="452488"/>
            <a:ext cx="3572758" cy="1940957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TOTAL</a:t>
            </a:r>
          </a:p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CASES</a:t>
            </a:r>
          </a:p>
          <a:p>
            <a:pPr algn="ctr"/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619712995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FF05C99-F8D9-4987-8DDA-E3FF34B6EB79}"/>
              </a:ext>
            </a:extLst>
          </p:cNvPr>
          <p:cNvSpPr/>
          <p:nvPr/>
        </p:nvSpPr>
        <p:spPr>
          <a:xfrm rot="10800000" flipV="1">
            <a:off x="4402318" y="2749274"/>
            <a:ext cx="3572758" cy="1940957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TOTAL</a:t>
            </a:r>
          </a:p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DEATHS</a:t>
            </a:r>
          </a:p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6552099</a:t>
            </a:r>
            <a:endParaRPr lang="en-US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D98054-5F97-466A-A093-08813F7F3EB5}"/>
              </a:ext>
            </a:extLst>
          </p:cNvPr>
          <p:cNvSpPr/>
          <p:nvPr/>
        </p:nvSpPr>
        <p:spPr>
          <a:xfrm>
            <a:off x="2981325" y="5046060"/>
            <a:ext cx="63531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Covid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the world’s </a:t>
            </a:r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deadliest pandemic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last 100 years</a:t>
            </a:r>
            <a:endParaRPr lang="en-US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301347-0414-413B-94CF-4BADC96753B5}"/>
              </a:ext>
            </a:extLst>
          </p:cNvPr>
          <p:cNvSpPr/>
          <p:nvPr/>
        </p:nvSpPr>
        <p:spPr>
          <a:xfrm>
            <a:off x="3813686" y="5586555"/>
            <a:ext cx="62161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   </a:t>
            </a:r>
            <a:r>
              <a:rPr lang="en-US" b="1" dirty="0" err="1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Covid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 is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Avenir Next LT Pro" panose="020B0504020202020204" pitchFamily="34" charset="77"/>
              </a:rPr>
              <a:t>7</a:t>
            </a:r>
            <a:r>
              <a:rPr lang="en-US" b="1" baseline="30000" dirty="0">
                <a:solidFill>
                  <a:srgbClr val="C00000"/>
                </a:solidFill>
                <a:latin typeface="Avenir Next LT Pro" panose="020B0504020202020204" pitchFamily="34" charset="77"/>
              </a:rPr>
              <a:t>th</a:t>
            </a:r>
            <a:r>
              <a:rPr lang="en-US" b="1" dirty="0">
                <a:solidFill>
                  <a:srgbClr val="C00000"/>
                </a:solidFill>
                <a:latin typeface="Avenir Next LT Pro" panose="020B0504020202020204" pitchFamily="34" charset="77"/>
              </a:rPr>
              <a:t> deadliest pandemic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in the history</a:t>
            </a:r>
            <a:endParaRPr lang="en-US" b="1" dirty="0">
              <a:solidFill>
                <a:srgbClr val="C00000"/>
              </a:solidFill>
              <a:latin typeface="Avenir Next LT Pro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36132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8B0BE33-8B30-435D-9C9D-FB7B3BCAA6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846260"/>
              </p:ext>
            </p:extLst>
          </p:nvPr>
        </p:nvGraphicFramePr>
        <p:xfrm>
          <a:off x="428625" y="142875"/>
          <a:ext cx="9573214" cy="31139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BBE694BF-F2BA-4CD8-93E5-A8E008A97A0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6933298"/>
              </p:ext>
            </p:extLst>
          </p:nvPr>
        </p:nvGraphicFramePr>
        <p:xfrm>
          <a:off x="428626" y="3352800"/>
          <a:ext cx="9573214" cy="31139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EE189EE-EFB5-42C6-99F0-20255BD01E53}"/>
              </a:ext>
            </a:extLst>
          </p:cNvPr>
          <p:cNvSpPr txBox="1"/>
          <p:nvPr/>
        </p:nvSpPr>
        <p:spPr>
          <a:xfrm>
            <a:off x="10153650" y="3429000"/>
            <a:ext cx="191452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C00000"/>
                </a:solidFill>
              </a:rPr>
              <a:t>January 2022 </a:t>
            </a:r>
            <a:r>
              <a:rPr lang="en-IN" dirty="0"/>
              <a:t>Has Reported Highest Number of New Cases</a:t>
            </a:r>
          </a:p>
        </p:txBody>
      </p:sp>
    </p:spTree>
    <p:extLst>
      <p:ext uri="{BB962C8B-B14F-4D97-AF65-F5344CB8AC3E}">
        <p14:creationId xmlns:p14="http://schemas.microsoft.com/office/powerpoint/2010/main" val="2168792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CDC77DA-9621-4A51-AAD9-DEFD5AF51A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7159288"/>
              </p:ext>
            </p:extLst>
          </p:nvPr>
        </p:nvGraphicFramePr>
        <p:xfrm>
          <a:off x="631596" y="292231"/>
          <a:ext cx="9066759" cy="31367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32ECD2A-92A2-4A00-BA99-9C73B54F71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7770540"/>
              </p:ext>
            </p:extLst>
          </p:nvPr>
        </p:nvGraphicFramePr>
        <p:xfrm>
          <a:off x="631596" y="3533579"/>
          <a:ext cx="9066759" cy="30321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65E56B3-E1AD-49CE-8836-DA6B05162A17}"/>
              </a:ext>
            </a:extLst>
          </p:cNvPr>
          <p:cNvSpPr txBox="1"/>
          <p:nvPr/>
        </p:nvSpPr>
        <p:spPr>
          <a:xfrm>
            <a:off x="9906000" y="3810000"/>
            <a:ext cx="19812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C00000"/>
                </a:solidFill>
              </a:rPr>
              <a:t>January 2021 </a:t>
            </a:r>
            <a:r>
              <a:rPr lang="en-IN" dirty="0"/>
              <a:t>Has Registered Maximum Number of Deaths</a:t>
            </a:r>
          </a:p>
        </p:txBody>
      </p:sp>
    </p:spTree>
    <p:extLst>
      <p:ext uri="{BB962C8B-B14F-4D97-AF65-F5344CB8AC3E}">
        <p14:creationId xmlns:p14="http://schemas.microsoft.com/office/powerpoint/2010/main" val="3496991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F4CBA86-C800-4986-A012-C87B59905C8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2188372"/>
              </p:ext>
            </p:extLst>
          </p:nvPr>
        </p:nvGraphicFramePr>
        <p:xfrm>
          <a:off x="659876" y="311085"/>
          <a:ext cx="9541399" cy="5946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44BB113-5B9B-4664-9986-102FA721CCDE}"/>
              </a:ext>
            </a:extLst>
          </p:cNvPr>
          <p:cNvSpPr txBox="1"/>
          <p:nvPr/>
        </p:nvSpPr>
        <p:spPr>
          <a:xfrm>
            <a:off x="10396537" y="3162300"/>
            <a:ext cx="15621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Vaccination Drive </a:t>
            </a:r>
            <a:r>
              <a:rPr lang="en-IN" dirty="0"/>
              <a:t>Was On The Peak In </a:t>
            </a:r>
            <a:r>
              <a:rPr lang="en-IN" sz="2000" b="1" dirty="0">
                <a:solidFill>
                  <a:srgbClr val="C00000"/>
                </a:solidFill>
              </a:rPr>
              <a:t>August 2022</a:t>
            </a:r>
            <a:endParaRPr lang="en-IN" b="1" dirty="0">
              <a:solidFill>
                <a:srgbClr val="C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BDF317-FC49-4DB5-983F-FBCDBD671A58}"/>
              </a:ext>
            </a:extLst>
          </p:cNvPr>
          <p:cNvSpPr txBox="1"/>
          <p:nvPr/>
        </p:nvSpPr>
        <p:spPr>
          <a:xfrm>
            <a:off x="10487025" y="158685"/>
            <a:ext cx="14716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Vaccination Drive </a:t>
            </a:r>
            <a:r>
              <a:rPr lang="en-IN" dirty="0"/>
              <a:t>Was Started In The Mid of </a:t>
            </a:r>
            <a:r>
              <a:rPr lang="en-IN" b="1" dirty="0">
                <a:solidFill>
                  <a:srgbClr val="C00000"/>
                </a:solidFill>
              </a:rPr>
              <a:t>November - December 2022</a:t>
            </a:r>
          </a:p>
        </p:txBody>
      </p:sp>
    </p:spTree>
    <p:extLst>
      <p:ext uri="{BB962C8B-B14F-4D97-AF65-F5344CB8AC3E}">
        <p14:creationId xmlns:p14="http://schemas.microsoft.com/office/powerpoint/2010/main" val="1715708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C4D5E92-C9DB-45F0-B32E-423747A15C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513377"/>
              </p:ext>
            </p:extLst>
          </p:nvPr>
        </p:nvGraphicFramePr>
        <p:xfrm>
          <a:off x="714375" y="188258"/>
          <a:ext cx="9001125" cy="63111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A86DA49-1CB5-4BFD-868D-5C0FE0FE402E}"/>
              </a:ext>
            </a:extLst>
          </p:cNvPr>
          <p:cNvSpPr txBox="1"/>
          <p:nvPr/>
        </p:nvSpPr>
        <p:spPr>
          <a:xfrm>
            <a:off x="10165975" y="188258"/>
            <a:ext cx="190948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BY ANALYSING THE SITUATION, CORONA IS LIKELY TO GET TRANSMIT IN </a:t>
            </a:r>
            <a:r>
              <a:rPr lang="en-IN" b="1" dirty="0">
                <a:solidFill>
                  <a:srgbClr val="C00000"/>
                </a:solidFill>
              </a:rPr>
              <a:t>MONACO </a:t>
            </a:r>
            <a:r>
              <a:rPr lang="en-IN" dirty="0"/>
              <a:t>ACCORDING TO POPULATION DENSITY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129D7E-0040-447A-97B3-2E063478BAF0}"/>
              </a:ext>
            </a:extLst>
          </p:cNvPr>
          <p:cNvSpPr txBox="1"/>
          <p:nvPr/>
        </p:nvSpPr>
        <p:spPr>
          <a:xfrm>
            <a:off x="10255623" y="3254188"/>
            <a:ext cx="16584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LOW POPULATION DENSITY </a:t>
            </a:r>
            <a:r>
              <a:rPr lang="en-US" sz="1200" dirty="0"/>
              <a:t>AREAS HAVE LOWER RISK OF TRANSMISSION OF COVID</a:t>
            </a:r>
            <a:endParaRPr lang="en-IN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363472-4B1B-44B1-9742-E8AA0FFFB821}"/>
              </a:ext>
            </a:extLst>
          </p:cNvPr>
          <p:cNvSpPr txBox="1"/>
          <p:nvPr/>
        </p:nvSpPr>
        <p:spPr>
          <a:xfrm>
            <a:off x="10255623" y="4500282"/>
            <a:ext cx="16584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HIGH POPULATION DENSITY </a:t>
            </a:r>
            <a:r>
              <a:rPr lang="en-US" sz="1200" dirty="0"/>
              <a:t>AREAS HAVE HIGHER RISK OF TRANSMISSION OF COVID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4218026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1FEC107-7955-4343-94CA-94EDEE27A9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568361"/>
              </p:ext>
            </p:extLst>
          </p:nvPr>
        </p:nvGraphicFramePr>
        <p:xfrm>
          <a:off x="991268" y="285161"/>
          <a:ext cx="532638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D9F6530-DA02-4B9F-A8D6-08ED01F878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7374173"/>
              </p:ext>
            </p:extLst>
          </p:nvPr>
        </p:nvGraphicFramePr>
        <p:xfrm>
          <a:off x="676530" y="3155387"/>
          <a:ext cx="6766560" cy="3337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E926542-1847-43D0-BE3B-4FF8A3922EBF}"/>
              </a:ext>
            </a:extLst>
          </p:cNvPr>
          <p:cNvSpPr txBox="1"/>
          <p:nvPr/>
        </p:nvSpPr>
        <p:spPr>
          <a:xfrm>
            <a:off x="8029575" y="285161"/>
            <a:ext cx="35147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Covid</a:t>
            </a:r>
            <a:r>
              <a:rPr lang="en-IN" dirty="0"/>
              <a:t> </a:t>
            </a:r>
            <a:r>
              <a:rPr lang="en-IN" dirty="0" err="1"/>
              <a:t>Spreaded</a:t>
            </a:r>
            <a:endParaRPr lang="en-IN" dirty="0"/>
          </a:p>
          <a:p>
            <a:r>
              <a:rPr lang="en-IN" dirty="0"/>
              <a:t>Mostly In </a:t>
            </a:r>
            <a:r>
              <a:rPr lang="en-IN" sz="2400" b="1" dirty="0">
                <a:solidFill>
                  <a:srgbClr val="C00000"/>
                </a:solidFill>
              </a:rPr>
              <a:t>Oceania</a:t>
            </a:r>
            <a:r>
              <a:rPr lang="en-IN" dirty="0"/>
              <a:t> Continent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1C9851-31C3-4059-952F-EA552173C34E}"/>
              </a:ext>
            </a:extLst>
          </p:cNvPr>
          <p:cNvSpPr txBox="1"/>
          <p:nvPr/>
        </p:nvSpPr>
        <p:spPr>
          <a:xfrm>
            <a:off x="8029575" y="3543300"/>
            <a:ext cx="34858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 Countries Having </a:t>
            </a:r>
            <a:r>
              <a:rPr lang="en-IN" sz="2000" b="1" dirty="0">
                <a:solidFill>
                  <a:srgbClr val="C00000"/>
                </a:solidFill>
              </a:rPr>
              <a:t>Higher Population</a:t>
            </a:r>
            <a:r>
              <a:rPr lang="en-IN" dirty="0"/>
              <a:t>, </a:t>
            </a:r>
            <a:r>
              <a:rPr lang="en-IN" dirty="0" err="1"/>
              <a:t>Covid</a:t>
            </a:r>
            <a:r>
              <a:rPr lang="en-IN" dirty="0"/>
              <a:t> </a:t>
            </a:r>
            <a:r>
              <a:rPr lang="en-IN" dirty="0" err="1"/>
              <a:t>Spreaded</a:t>
            </a:r>
            <a:r>
              <a:rPr lang="en-IN" dirty="0"/>
              <a:t> Mostly In </a:t>
            </a:r>
            <a:r>
              <a:rPr lang="en-IN" sz="2400" b="1" dirty="0">
                <a:solidFill>
                  <a:srgbClr val="C00000"/>
                </a:solidFill>
              </a:rPr>
              <a:t>United States</a:t>
            </a:r>
            <a:endParaRPr lang="en-IN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3285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122630-1778-437E-8BBD-6E77F3663F0B}"/>
              </a:ext>
            </a:extLst>
          </p:cNvPr>
          <p:cNvSpPr txBox="1"/>
          <p:nvPr/>
        </p:nvSpPr>
        <p:spPr>
          <a:xfrm>
            <a:off x="10122973" y="962025"/>
            <a:ext cx="179109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Covid</a:t>
            </a:r>
            <a:r>
              <a:rPr lang="en-IN" dirty="0"/>
              <a:t> Also Get </a:t>
            </a:r>
            <a:r>
              <a:rPr lang="en-IN" dirty="0" err="1"/>
              <a:t>Spreaded</a:t>
            </a:r>
            <a:r>
              <a:rPr lang="en-IN" dirty="0"/>
              <a:t> In Countries Having </a:t>
            </a:r>
            <a:r>
              <a:rPr lang="en-IN" sz="2400" b="1" dirty="0">
                <a:solidFill>
                  <a:srgbClr val="C00000"/>
                </a:solidFill>
              </a:rPr>
              <a:t>Higher GDP</a:t>
            </a:r>
          </a:p>
          <a:p>
            <a:endParaRPr lang="en-IN" dirty="0"/>
          </a:p>
          <a:p>
            <a:r>
              <a:rPr lang="en-IN" dirty="0"/>
              <a:t>Higher GDP</a:t>
            </a:r>
            <a:r>
              <a:rPr lang="en-IN" sz="2000" dirty="0"/>
              <a:t> </a:t>
            </a:r>
            <a:r>
              <a:rPr lang="en-IN" dirty="0"/>
              <a:t>Does Not</a:t>
            </a:r>
          </a:p>
          <a:p>
            <a:r>
              <a:rPr lang="en-IN" sz="2400" b="1" dirty="0">
                <a:solidFill>
                  <a:srgbClr val="C00000"/>
                </a:solidFill>
              </a:rPr>
              <a:t>Low Spread Rate</a:t>
            </a:r>
            <a:endParaRPr lang="en-IN" b="1" dirty="0">
              <a:solidFill>
                <a:srgbClr val="C00000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AA856A0-34D2-46C9-8ED0-161C8E7193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992991"/>
              </p:ext>
            </p:extLst>
          </p:nvPr>
        </p:nvGraphicFramePr>
        <p:xfrm>
          <a:off x="277933" y="306735"/>
          <a:ext cx="9637592" cy="6065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30586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FFED7CC-37F5-43CC-975F-EEA50A5D0F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7014211"/>
              </p:ext>
            </p:extLst>
          </p:nvPr>
        </p:nvGraphicFramePr>
        <p:xfrm>
          <a:off x="184785" y="201930"/>
          <a:ext cx="9654540" cy="60083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CEFDFA3-C8DF-47F9-903B-20A0A6211A72}"/>
              </a:ext>
            </a:extLst>
          </p:cNvPr>
          <p:cNvSpPr txBox="1"/>
          <p:nvPr/>
        </p:nvSpPr>
        <p:spPr>
          <a:xfrm>
            <a:off x="10010775" y="714375"/>
            <a:ext cx="19240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Death Also Occurs In Countries Having</a:t>
            </a:r>
            <a:r>
              <a:rPr lang="en-IN" sz="2000" b="1" dirty="0">
                <a:solidFill>
                  <a:srgbClr val="C00000"/>
                </a:solidFill>
              </a:rPr>
              <a:t> </a:t>
            </a:r>
            <a:r>
              <a:rPr lang="en-IN" sz="2400" b="1" dirty="0">
                <a:solidFill>
                  <a:srgbClr val="C00000"/>
                </a:solidFill>
              </a:rPr>
              <a:t>Higher GDP</a:t>
            </a:r>
            <a:endParaRPr lang="en-IN" sz="2000" b="1" dirty="0">
              <a:solidFill>
                <a:srgbClr val="C00000"/>
              </a:solidFill>
            </a:endParaRPr>
          </a:p>
          <a:p>
            <a:endParaRPr lang="en-IN" dirty="0"/>
          </a:p>
          <a:p>
            <a:r>
              <a:rPr lang="en-IN" sz="2400" b="1" dirty="0">
                <a:solidFill>
                  <a:srgbClr val="C00000"/>
                </a:solidFill>
              </a:rPr>
              <a:t>Higher GDP </a:t>
            </a:r>
            <a:r>
              <a:rPr lang="en-IN" dirty="0"/>
              <a:t>Does Not Mean Low Death Rate</a:t>
            </a:r>
          </a:p>
        </p:txBody>
      </p:sp>
    </p:spTree>
    <p:extLst>
      <p:ext uri="{BB962C8B-B14F-4D97-AF65-F5344CB8AC3E}">
        <p14:creationId xmlns:p14="http://schemas.microsoft.com/office/powerpoint/2010/main" val="4593452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288</TotalTime>
  <Words>281</Words>
  <Application>Microsoft Office PowerPoint</Application>
  <PresentationFormat>Widescreen</PresentationFormat>
  <Paragraphs>47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Avenir Next LT Pro</vt:lpstr>
      <vt:lpstr>Bookman Old Style</vt:lpstr>
      <vt:lpstr>Calibri</vt:lpstr>
      <vt:lpstr>Calibri Light</vt:lpstr>
      <vt:lpstr>Rockwell</vt:lpstr>
      <vt:lpstr>Damask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OWID COVID DATA ANALYSIS</dc:title>
  <dc:creator>Vaibhav Tiwari</dc:creator>
  <cp:lastModifiedBy>Vaibhav Tiwari</cp:lastModifiedBy>
  <cp:revision>22</cp:revision>
  <dcterms:created xsi:type="dcterms:W3CDTF">2023-08-04T08:46:34Z</dcterms:created>
  <dcterms:modified xsi:type="dcterms:W3CDTF">2023-10-01T05:34:32Z</dcterms:modified>
</cp:coreProperties>
</file>

<file path=docProps/thumbnail.jpeg>
</file>